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97" r:id="rId5"/>
    <p:sldId id="259" r:id="rId6"/>
    <p:sldId id="301" r:id="rId7"/>
    <p:sldId id="300" r:id="rId8"/>
    <p:sldId id="276" r:id="rId9"/>
    <p:sldId id="310" r:id="rId10"/>
    <p:sldId id="309" r:id="rId11"/>
    <p:sldId id="312" r:id="rId12"/>
    <p:sldId id="308" r:id="rId13"/>
    <p:sldId id="313" r:id="rId14"/>
    <p:sldId id="272" r:id="rId15"/>
    <p:sldId id="282" r:id="rId16"/>
    <p:sldId id="302" r:id="rId17"/>
    <p:sldId id="303" r:id="rId18"/>
    <p:sldId id="304" r:id="rId19"/>
    <p:sldId id="306" r:id="rId20"/>
    <p:sldId id="307" r:id="rId21"/>
    <p:sldId id="294" r:id="rId2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V3Y9tFdr1dk2WVd+Ksk1A==" hashData="zKpx+rz6t6FSVzgwQheReYwizEd3V+Gls4gj/cDO9MY/tw6sK6KtU8qPGV0rB/RiaQ+YOGpXyWxuuG1OZ4fnOw=="/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8341" autoAdjust="0"/>
  </p:normalViewPr>
  <p:slideViewPr>
    <p:cSldViewPr snapToGrid="0" snapToObjects="1">
      <p:cViewPr varScale="1">
        <p:scale>
          <a:sx n="124" d="100"/>
          <a:sy n="124" d="100"/>
        </p:scale>
        <p:origin x="168" y="23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3B11AB-3825-4247-9D60-3BCE3BB4ABE6}" type="doc">
      <dgm:prSet loTypeId="urn:microsoft.com/office/officeart/2008/layout/AlternatingPictureBlocks" loCatId="" qsTypeId="urn:microsoft.com/office/officeart/2005/8/quickstyle/simple3" qsCatId="simple" csTypeId="urn:microsoft.com/office/officeart/2005/8/colors/colorful3" csCatId="colorful" phldr="1"/>
      <dgm:spPr/>
    </dgm:pt>
    <dgm:pt modelId="{C8C3F9A7-06B6-1148-8AD7-86421B716778}">
      <dgm:prSet phldrT="[Text]"/>
      <dgm:spPr/>
      <dgm:t>
        <a:bodyPr/>
        <a:lstStyle/>
        <a:p>
          <a:r>
            <a:rPr lang="en-US" b="1" i="0" dirty="0">
              <a:latin typeface="Calibri Bold"/>
              <a:cs typeface="Comic Sans MS"/>
            </a:rPr>
            <a:t>Majority of</a:t>
          </a:r>
          <a:br>
            <a:rPr lang="en-US" b="1" i="0" dirty="0">
              <a:latin typeface="Calibri Bold"/>
              <a:cs typeface="Comic Sans MS"/>
            </a:rPr>
          </a:br>
          <a:r>
            <a:rPr lang="en-US" b="1" i="0" dirty="0">
              <a:latin typeface="Calibri Bold"/>
              <a:cs typeface="Comic Sans MS"/>
            </a:rPr>
            <a:t>patients do not conceive after the 1st treatment </a:t>
          </a:r>
        </a:p>
      </dgm:t>
    </dgm:pt>
    <dgm:pt modelId="{5F2043F3-0F5D-4845-9BB0-6D40AD9B18AB}" type="parTrans" cxnId="{AFD28861-E1A9-E04E-BE95-37A84A55D3D8}">
      <dgm:prSet/>
      <dgm:spPr/>
      <dgm:t>
        <a:bodyPr/>
        <a:lstStyle/>
        <a:p>
          <a:endParaRPr lang="en-US"/>
        </a:p>
      </dgm:t>
    </dgm:pt>
    <dgm:pt modelId="{42FFC1BB-469C-144D-A7CB-FB54673F89D1}" type="sibTrans" cxnId="{AFD28861-E1A9-E04E-BE95-37A84A55D3D8}">
      <dgm:prSet/>
      <dgm:spPr/>
      <dgm:t>
        <a:bodyPr/>
        <a:lstStyle/>
        <a:p>
          <a:endParaRPr lang="en-US"/>
        </a:p>
      </dgm:t>
    </dgm:pt>
    <dgm:pt modelId="{00D4B879-3FBB-D841-A30A-E3A856DA9652}">
      <dgm:prSet phldrT="[Text]"/>
      <dgm:spPr/>
      <dgm:t>
        <a:bodyPr/>
        <a:lstStyle/>
        <a:p>
          <a:r>
            <a:rPr lang="en-US" b="1" i="0" dirty="0">
              <a:latin typeface="Calibri Bold"/>
              <a:cs typeface="Comic Sans MS"/>
            </a:rPr>
            <a:t>Most IVF failures occur after ET</a:t>
          </a:r>
        </a:p>
        <a:p>
          <a:r>
            <a:rPr lang="en-US" b="1" i="0" dirty="0">
              <a:latin typeface="Calibri Bold"/>
              <a:cs typeface="Comic Sans MS"/>
            </a:rPr>
            <a:t>Primarily related to embryo quality or </a:t>
          </a:r>
        </a:p>
        <a:p>
          <a:r>
            <a:rPr lang="en-US" b="1" i="0" dirty="0">
              <a:latin typeface="Calibri Bold"/>
              <a:cs typeface="Comic Sans MS"/>
            </a:rPr>
            <a:t>endometrial receptivity  </a:t>
          </a:r>
        </a:p>
      </dgm:t>
    </dgm:pt>
    <dgm:pt modelId="{D95AC57D-FEAC-354C-9118-D19F4F1C2025}" type="parTrans" cxnId="{AA6D2ED7-238F-FA44-BCCD-EB984136EE1B}">
      <dgm:prSet/>
      <dgm:spPr/>
      <dgm:t>
        <a:bodyPr/>
        <a:lstStyle/>
        <a:p>
          <a:endParaRPr lang="en-US"/>
        </a:p>
      </dgm:t>
    </dgm:pt>
    <dgm:pt modelId="{7F309F7D-4DE5-3F46-A78C-FDEA646AE3EB}" type="sibTrans" cxnId="{AA6D2ED7-238F-FA44-BCCD-EB984136EE1B}">
      <dgm:prSet/>
      <dgm:spPr/>
      <dgm:t>
        <a:bodyPr/>
        <a:lstStyle/>
        <a:p>
          <a:endParaRPr lang="en-US"/>
        </a:p>
      </dgm:t>
    </dgm:pt>
    <dgm:pt modelId="{8F7112D1-C377-E441-A7E5-595F4033CB6D}">
      <dgm:prSet phldrT="[Text]"/>
      <dgm:spPr/>
      <dgm:t>
        <a:bodyPr/>
        <a:lstStyle/>
        <a:p>
          <a:r>
            <a:rPr lang="en-US" b="1" i="0" dirty="0">
              <a:latin typeface="Calibri Bold"/>
              <a:cs typeface="Comic Sans MS"/>
            </a:rPr>
            <a:t>Clinicians search for intervention that could improve either </a:t>
          </a:r>
        </a:p>
      </dgm:t>
    </dgm:pt>
    <dgm:pt modelId="{F14D0942-144D-1949-A28A-C3889D305E3D}" type="parTrans" cxnId="{CB618563-88A0-7A45-90A1-0BE92F0E7492}">
      <dgm:prSet/>
      <dgm:spPr/>
      <dgm:t>
        <a:bodyPr/>
        <a:lstStyle/>
        <a:p>
          <a:endParaRPr lang="en-US"/>
        </a:p>
      </dgm:t>
    </dgm:pt>
    <dgm:pt modelId="{D6C37461-0788-6B4D-833A-C474A093FE42}" type="sibTrans" cxnId="{CB618563-88A0-7A45-90A1-0BE92F0E7492}">
      <dgm:prSet/>
      <dgm:spPr/>
      <dgm:t>
        <a:bodyPr/>
        <a:lstStyle/>
        <a:p>
          <a:endParaRPr lang="en-US"/>
        </a:p>
      </dgm:t>
    </dgm:pt>
    <dgm:pt modelId="{5280A9E9-0ABB-DF49-9E6C-FD6BE22D1E0E}" type="pres">
      <dgm:prSet presAssocID="{3A3B11AB-3825-4247-9D60-3BCE3BB4ABE6}" presName="linearFlow" presStyleCnt="0">
        <dgm:presLayoutVars>
          <dgm:dir/>
          <dgm:resizeHandles val="exact"/>
        </dgm:presLayoutVars>
      </dgm:prSet>
      <dgm:spPr/>
    </dgm:pt>
    <dgm:pt modelId="{BA8A12B7-6D80-C44C-9411-0980A1949493}" type="pres">
      <dgm:prSet presAssocID="{C8C3F9A7-06B6-1148-8AD7-86421B716778}" presName="comp" presStyleCnt="0"/>
      <dgm:spPr/>
    </dgm:pt>
    <dgm:pt modelId="{D9E85183-DA21-9648-883A-0C68F715316E}" type="pres">
      <dgm:prSet presAssocID="{C8C3F9A7-06B6-1148-8AD7-86421B716778}" presName="rect2" presStyleLbl="node1" presStyleIdx="0" presStyleCnt="3">
        <dgm:presLayoutVars>
          <dgm:bulletEnabled val="1"/>
        </dgm:presLayoutVars>
      </dgm:prSet>
      <dgm:spPr/>
    </dgm:pt>
    <dgm:pt modelId="{3E2B2175-7A41-3848-901F-F84238FAD1A9}" type="pres">
      <dgm:prSet presAssocID="{C8C3F9A7-06B6-1148-8AD7-86421B716778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DA78A2D-E258-2044-866F-66F40CCDB7ED}" type="pres">
      <dgm:prSet presAssocID="{42FFC1BB-469C-144D-A7CB-FB54673F89D1}" presName="sibTrans" presStyleCnt="0"/>
      <dgm:spPr/>
    </dgm:pt>
    <dgm:pt modelId="{FBA89F3B-CE7B-F843-9610-7BA6C58AA7E6}" type="pres">
      <dgm:prSet presAssocID="{00D4B879-3FBB-D841-A30A-E3A856DA9652}" presName="comp" presStyleCnt="0"/>
      <dgm:spPr/>
    </dgm:pt>
    <dgm:pt modelId="{2541A95C-6E40-EC4B-AAA7-0401BA0A9E9C}" type="pres">
      <dgm:prSet presAssocID="{00D4B879-3FBB-D841-A30A-E3A856DA9652}" presName="rect2" presStyleLbl="node1" presStyleIdx="1" presStyleCnt="3">
        <dgm:presLayoutVars>
          <dgm:bulletEnabled val="1"/>
        </dgm:presLayoutVars>
      </dgm:prSet>
      <dgm:spPr/>
    </dgm:pt>
    <dgm:pt modelId="{CE864C98-E97E-2D49-955F-EAFBB32E2004}" type="pres">
      <dgm:prSet presAssocID="{00D4B879-3FBB-D841-A30A-E3A856DA9652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A749157-CDC2-7140-9F6E-7CE4B73C0BFD}" type="pres">
      <dgm:prSet presAssocID="{7F309F7D-4DE5-3F46-A78C-FDEA646AE3EB}" presName="sibTrans" presStyleCnt="0"/>
      <dgm:spPr/>
    </dgm:pt>
    <dgm:pt modelId="{16EEF545-6D9A-5C43-AABF-57F8B85F764C}" type="pres">
      <dgm:prSet presAssocID="{8F7112D1-C377-E441-A7E5-595F4033CB6D}" presName="comp" presStyleCnt="0"/>
      <dgm:spPr/>
    </dgm:pt>
    <dgm:pt modelId="{656785BE-61F0-9449-9871-ED1652B6CE59}" type="pres">
      <dgm:prSet presAssocID="{8F7112D1-C377-E441-A7E5-595F4033CB6D}" presName="rect2" presStyleLbl="node1" presStyleIdx="2" presStyleCnt="3">
        <dgm:presLayoutVars>
          <dgm:bulletEnabled val="1"/>
        </dgm:presLayoutVars>
      </dgm:prSet>
      <dgm:spPr/>
    </dgm:pt>
    <dgm:pt modelId="{212A2040-3D87-4E44-9AB3-1B4E6B67521E}" type="pres">
      <dgm:prSet presAssocID="{8F7112D1-C377-E441-A7E5-595F4033CB6D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DC1BB29-8020-264A-BB25-025AFDB13F3A}" type="presOf" srcId="{00D4B879-3FBB-D841-A30A-E3A856DA9652}" destId="{2541A95C-6E40-EC4B-AAA7-0401BA0A9E9C}" srcOrd="0" destOrd="0" presId="urn:microsoft.com/office/officeart/2008/layout/AlternatingPictureBlocks"/>
    <dgm:cxn modelId="{737C0545-7B49-F642-9787-C135C9B9B2D0}" type="presOf" srcId="{3A3B11AB-3825-4247-9D60-3BCE3BB4ABE6}" destId="{5280A9E9-0ABB-DF49-9E6C-FD6BE22D1E0E}" srcOrd="0" destOrd="0" presId="urn:microsoft.com/office/officeart/2008/layout/AlternatingPictureBlocks"/>
    <dgm:cxn modelId="{AFD28861-E1A9-E04E-BE95-37A84A55D3D8}" srcId="{3A3B11AB-3825-4247-9D60-3BCE3BB4ABE6}" destId="{C8C3F9A7-06B6-1148-8AD7-86421B716778}" srcOrd="0" destOrd="0" parTransId="{5F2043F3-0F5D-4845-9BB0-6D40AD9B18AB}" sibTransId="{42FFC1BB-469C-144D-A7CB-FB54673F89D1}"/>
    <dgm:cxn modelId="{CB618563-88A0-7A45-90A1-0BE92F0E7492}" srcId="{3A3B11AB-3825-4247-9D60-3BCE3BB4ABE6}" destId="{8F7112D1-C377-E441-A7E5-595F4033CB6D}" srcOrd="2" destOrd="0" parTransId="{F14D0942-144D-1949-A28A-C3889D305E3D}" sibTransId="{D6C37461-0788-6B4D-833A-C474A093FE42}"/>
    <dgm:cxn modelId="{ED42F0C7-2FAD-604D-B6AB-BAC663CBB4BA}" type="presOf" srcId="{8F7112D1-C377-E441-A7E5-595F4033CB6D}" destId="{656785BE-61F0-9449-9871-ED1652B6CE59}" srcOrd="0" destOrd="0" presId="urn:microsoft.com/office/officeart/2008/layout/AlternatingPictureBlocks"/>
    <dgm:cxn modelId="{AA6D2ED7-238F-FA44-BCCD-EB984136EE1B}" srcId="{3A3B11AB-3825-4247-9D60-3BCE3BB4ABE6}" destId="{00D4B879-3FBB-D841-A30A-E3A856DA9652}" srcOrd="1" destOrd="0" parTransId="{D95AC57D-FEAC-354C-9118-D19F4F1C2025}" sibTransId="{7F309F7D-4DE5-3F46-A78C-FDEA646AE3EB}"/>
    <dgm:cxn modelId="{B89F39EC-587A-FD40-997F-9A6D9D5D5B5C}" type="presOf" srcId="{C8C3F9A7-06B6-1148-8AD7-86421B716778}" destId="{D9E85183-DA21-9648-883A-0C68F715316E}" srcOrd="0" destOrd="0" presId="urn:microsoft.com/office/officeart/2008/layout/AlternatingPictureBlocks"/>
    <dgm:cxn modelId="{C60DA98E-502A-2548-99AA-B9686C139EAE}" type="presParOf" srcId="{5280A9E9-0ABB-DF49-9E6C-FD6BE22D1E0E}" destId="{BA8A12B7-6D80-C44C-9411-0980A1949493}" srcOrd="0" destOrd="0" presId="urn:microsoft.com/office/officeart/2008/layout/AlternatingPictureBlocks"/>
    <dgm:cxn modelId="{3E0065D7-7AEE-8E4D-8F33-407309DDC000}" type="presParOf" srcId="{BA8A12B7-6D80-C44C-9411-0980A1949493}" destId="{D9E85183-DA21-9648-883A-0C68F715316E}" srcOrd="0" destOrd="0" presId="urn:microsoft.com/office/officeart/2008/layout/AlternatingPictureBlocks"/>
    <dgm:cxn modelId="{6B55D1A9-A3E7-A649-A723-943EA18BDAF1}" type="presParOf" srcId="{BA8A12B7-6D80-C44C-9411-0980A1949493}" destId="{3E2B2175-7A41-3848-901F-F84238FAD1A9}" srcOrd="1" destOrd="0" presId="urn:microsoft.com/office/officeart/2008/layout/AlternatingPictureBlocks"/>
    <dgm:cxn modelId="{BC9D1527-6257-EA41-92D3-4615274B8414}" type="presParOf" srcId="{5280A9E9-0ABB-DF49-9E6C-FD6BE22D1E0E}" destId="{5DA78A2D-E258-2044-866F-66F40CCDB7ED}" srcOrd="1" destOrd="0" presId="urn:microsoft.com/office/officeart/2008/layout/AlternatingPictureBlocks"/>
    <dgm:cxn modelId="{CD7C6B37-4E21-AA4F-A419-047DF9951240}" type="presParOf" srcId="{5280A9E9-0ABB-DF49-9E6C-FD6BE22D1E0E}" destId="{FBA89F3B-CE7B-F843-9610-7BA6C58AA7E6}" srcOrd="2" destOrd="0" presId="urn:microsoft.com/office/officeart/2008/layout/AlternatingPictureBlocks"/>
    <dgm:cxn modelId="{89A71465-5829-9943-94AF-353D4F917044}" type="presParOf" srcId="{FBA89F3B-CE7B-F843-9610-7BA6C58AA7E6}" destId="{2541A95C-6E40-EC4B-AAA7-0401BA0A9E9C}" srcOrd="0" destOrd="0" presId="urn:microsoft.com/office/officeart/2008/layout/AlternatingPictureBlocks"/>
    <dgm:cxn modelId="{C9C4DF71-CD81-D240-AC29-57401A5BE19E}" type="presParOf" srcId="{FBA89F3B-CE7B-F843-9610-7BA6C58AA7E6}" destId="{CE864C98-E97E-2D49-955F-EAFBB32E2004}" srcOrd="1" destOrd="0" presId="urn:microsoft.com/office/officeart/2008/layout/AlternatingPictureBlocks"/>
    <dgm:cxn modelId="{11734C5C-0866-8742-ACE1-33598676F07E}" type="presParOf" srcId="{5280A9E9-0ABB-DF49-9E6C-FD6BE22D1E0E}" destId="{3A749157-CDC2-7140-9F6E-7CE4B73C0BFD}" srcOrd="3" destOrd="0" presId="urn:microsoft.com/office/officeart/2008/layout/AlternatingPictureBlocks"/>
    <dgm:cxn modelId="{8D293EA5-F87C-224F-990A-103ADB5AD472}" type="presParOf" srcId="{5280A9E9-0ABB-DF49-9E6C-FD6BE22D1E0E}" destId="{16EEF545-6D9A-5C43-AABF-57F8B85F764C}" srcOrd="4" destOrd="0" presId="urn:microsoft.com/office/officeart/2008/layout/AlternatingPictureBlocks"/>
    <dgm:cxn modelId="{977AE40D-30BE-E944-8F59-747C853BF907}" type="presParOf" srcId="{16EEF545-6D9A-5C43-AABF-57F8B85F764C}" destId="{656785BE-61F0-9449-9871-ED1652B6CE59}" srcOrd="0" destOrd="0" presId="urn:microsoft.com/office/officeart/2008/layout/AlternatingPictureBlocks"/>
    <dgm:cxn modelId="{35BB0BA5-4EFB-1542-96A9-94DED07664BE}" type="presParOf" srcId="{16EEF545-6D9A-5C43-AABF-57F8B85F764C}" destId="{212A2040-3D87-4E44-9AB3-1B4E6B67521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398F34-E0CD-D646-A8F5-E3D37A0116BD}" type="doc">
      <dgm:prSet loTypeId="urn:microsoft.com/office/officeart/2008/layout/BendingPictureBlocks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DB420DC-3509-FB4E-BB3C-31D93FED1783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Accumulation of oocytes</a:t>
          </a:r>
          <a:endParaRPr lang="en-US" sz="1600" dirty="0"/>
        </a:p>
      </dgm:t>
    </dgm:pt>
    <dgm:pt modelId="{B3BE98CA-6490-0647-994C-E7D93D4E4730}" type="parTrans" cxnId="{19D3544A-44D2-F24D-9185-B0282D08804B}">
      <dgm:prSet/>
      <dgm:spPr/>
      <dgm:t>
        <a:bodyPr/>
        <a:lstStyle/>
        <a:p>
          <a:endParaRPr lang="en-US"/>
        </a:p>
      </dgm:t>
    </dgm:pt>
    <dgm:pt modelId="{3867DFCF-A612-9045-9333-E6FB745E25C3}" type="sibTrans" cxnId="{19D3544A-44D2-F24D-9185-B0282D08804B}">
      <dgm:prSet/>
      <dgm:spPr/>
      <dgm:t>
        <a:bodyPr/>
        <a:lstStyle/>
        <a:p>
          <a:endParaRPr lang="en-US"/>
        </a:p>
      </dgm:t>
    </dgm:pt>
    <dgm:pt modelId="{C91D6F9F-A2CA-FF40-B0A6-B81A551DBF2B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Accumulation of</a:t>
          </a:r>
          <a:r>
            <a:rPr lang="en-US" sz="1600" b="1" i="0" baseline="0" dirty="0">
              <a:latin typeface="Calibri Bold"/>
              <a:ea typeface="Comic Sans MS" charset="0"/>
              <a:cs typeface="Comic Sans MS" charset="0"/>
            </a:rPr>
            <a:t> embryos</a:t>
          </a:r>
          <a:endParaRPr lang="en-US" sz="1600" dirty="0"/>
        </a:p>
      </dgm:t>
    </dgm:pt>
    <dgm:pt modelId="{421E174A-703B-604D-A968-687926CB6463}" type="parTrans" cxnId="{E83F74DD-BB96-364D-97F8-329CF9339BAA}">
      <dgm:prSet/>
      <dgm:spPr/>
      <dgm:t>
        <a:bodyPr/>
        <a:lstStyle/>
        <a:p>
          <a:endParaRPr lang="en-US"/>
        </a:p>
      </dgm:t>
    </dgm:pt>
    <dgm:pt modelId="{EDA56D23-1B42-7E4F-8A90-227AF01B6F77}" type="sibTrans" cxnId="{E83F74DD-BB96-364D-97F8-329CF9339BAA}">
      <dgm:prSet/>
      <dgm:spPr/>
      <dgm:t>
        <a:bodyPr/>
        <a:lstStyle/>
        <a:p>
          <a:endParaRPr lang="en-US"/>
        </a:p>
      </dgm:t>
    </dgm:pt>
    <dgm:pt modelId="{7D3FE64B-ED61-4C43-A73F-33033A431B1C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Stem cell therapy</a:t>
          </a:r>
          <a:endParaRPr lang="en-US" sz="1600" dirty="0"/>
        </a:p>
      </dgm:t>
    </dgm:pt>
    <dgm:pt modelId="{7C800694-826F-C742-8E87-89A6A3D3BCAC}" type="parTrans" cxnId="{CA8ADFD9-A98E-BE43-8B39-9EEEC14008AC}">
      <dgm:prSet/>
      <dgm:spPr/>
      <dgm:t>
        <a:bodyPr/>
        <a:lstStyle/>
        <a:p>
          <a:endParaRPr lang="en-US"/>
        </a:p>
      </dgm:t>
    </dgm:pt>
    <dgm:pt modelId="{3A488321-FB84-0E4A-AC0C-BD96BA916828}" type="sibTrans" cxnId="{CA8ADFD9-A98E-BE43-8B39-9EEEC14008AC}">
      <dgm:prSet/>
      <dgm:spPr/>
      <dgm:t>
        <a:bodyPr/>
        <a:lstStyle/>
        <a:p>
          <a:endParaRPr lang="en-US"/>
        </a:p>
      </dgm:t>
    </dgm:pt>
    <dgm:pt modelId="{14AB1C81-E0D2-CB4B-96D6-127EBBB840D2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In Vitro Activation </a:t>
          </a:r>
          <a:endParaRPr lang="en-US" sz="1600" dirty="0"/>
        </a:p>
      </dgm:t>
    </dgm:pt>
    <dgm:pt modelId="{A861E26B-187F-854B-AB3C-6DE16A1A0D59}" type="parTrans" cxnId="{DCC6EDE9-4751-3247-8208-55E427A44819}">
      <dgm:prSet/>
      <dgm:spPr/>
      <dgm:t>
        <a:bodyPr/>
        <a:lstStyle/>
        <a:p>
          <a:endParaRPr lang="en-US"/>
        </a:p>
      </dgm:t>
    </dgm:pt>
    <dgm:pt modelId="{28F7E36B-A8C1-8B4B-9CF5-0A01C6D58F02}" type="sibTrans" cxnId="{DCC6EDE9-4751-3247-8208-55E427A44819}">
      <dgm:prSet/>
      <dgm:spPr/>
      <dgm:t>
        <a:bodyPr/>
        <a:lstStyle/>
        <a:p>
          <a:endParaRPr lang="en-US"/>
        </a:p>
      </dgm:t>
    </dgm:pt>
    <dgm:pt modelId="{05C9250E-51BA-084B-AD65-B5CDAD4F0378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Gamete Repair</a:t>
          </a:r>
          <a:endParaRPr lang="en-US" sz="1600" dirty="0"/>
        </a:p>
      </dgm:t>
    </dgm:pt>
    <dgm:pt modelId="{78A7AAD0-010E-6B4F-9F9E-DF98E89B9CB0}" type="parTrans" cxnId="{8B5DEBF0-D344-2046-BDEA-83944876E67C}">
      <dgm:prSet/>
      <dgm:spPr/>
      <dgm:t>
        <a:bodyPr/>
        <a:lstStyle/>
        <a:p>
          <a:endParaRPr lang="en-US"/>
        </a:p>
      </dgm:t>
    </dgm:pt>
    <dgm:pt modelId="{4934375D-BFDF-6C44-9BA3-EB6223630069}" type="sibTrans" cxnId="{8B5DEBF0-D344-2046-BDEA-83944876E67C}">
      <dgm:prSet/>
      <dgm:spPr/>
      <dgm:t>
        <a:bodyPr/>
        <a:lstStyle/>
        <a:p>
          <a:endParaRPr lang="en-US"/>
        </a:p>
      </dgm:t>
    </dgm:pt>
    <dgm:pt modelId="{F586ADE3-9938-E54E-925C-781C1AE7B5C6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Uterine Transplant</a:t>
          </a:r>
          <a:endParaRPr lang="en-US" sz="1600" dirty="0"/>
        </a:p>
      </dgm:t>
    </dgm:pt>
    <dgm:pt modelId="{D1A51FE2-8DAB-C842-A125-D78C9FFB4232}" type="parTrans" cxnId="{0931F140-EF91-684F-B575-8B03D9F3C078}">
      <dgm:prSet/>
      <dgm:spPr/>
      <dgm:t>
        <a:bodyPr/>
        <a:lstStyle/>
        <a:p>
          <a:endParaRPr lang="en-US"/>
        </a:p>
      </dgm:t>
    </dgm:pt>
    <dgm:pt modelId="{E53B67D6-7F4A-BE47-B19D-D25D204350FF}" type="sibTrans" cxnId="{0931F140-EF91-684F-B575-8B03D9F3C078}">
      <dgm:prSet/>
      <dgm:spPr/>
      <dgm:t>
        <a:bodyPr/>
        <a:lstStyle/>
        <a:p>
          <a:endParaRPr lang="en-US"/>
        </a:p>
      </dgm:t>
    </dgm:pt>
    <dgm:pt modelId="{BA0F8C6F-3370-D94A-AF10-FF7D13BEE43C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Gametes and embryos from stem cell</a:t>
          </a:r>
          <a:endParaRPr lang="en-US" sz="1600" dirty="0"/>
        </a:p>
      </dgm:t>
    </dgm:pt>
    <dgm:pt modelId="{5D74120F-49D0-424D-AB5F-9BE59F555F56}" type="sibTrans" cxnId="{13D0A692-334B-4E4F-BBAD-7B26DD2A8B2B}">
      <dgm:prSet/>
      <dgm:spPr/>
      <dgm:t>
        <a:bodyPr/>
        <a:lstStyle/>
        <a:p>
          <a:endParaRPr lang="en-US"/>
        </a:p>
      </dgm:t>
    </dgm:pt>
    <dgm:pt modelId="{84DC3C95-71F5-EB44-BB0E-4C908E8F9F73}" type="parTrans" cxnId="{13D0A692-334B-4E4F-BBAD-7B26DD2A8B2B}">
      <dgm:prSet/>
      <dgm:spPr/>
      <dgm:t>
        <a:bodyPr/>
        <a:lstStyle/>
        <a:p>
          <a:endParaRPr lang="en-US"/>
        </a:p>
      </dgm:t>
    </dgm:pt>
    <dgm:pt modelId="{881D1716-2E95-5048-8BA3-F63B390E01D8}" type="pres">
      <dgm:prSet presAssocID="{00398F34-E0CD-D646-A8F5-E3D37A0116BD}" presName="Name0" presStyleCnt="0">
        <dgm:presLayoutVars>
          <dgm:dir/>
          <dgm:resizeHandles/>
        </dgm:presLayoutVars>
      </dgm:prSet>
      <dgm:spPr/>
    </dgm:pt>
    <dgm:pt modelId="{717817E4-B71E-8D4F-BF7C-48319E326FA9}" type="pres">
      <dgm:prSet presAssocID="{FDB420DC-3509-FB4E-BB3C-31D93FED1783}" presName="composite" presStyleCnt="0"/>
      <dgm:spPr/>
    </dgm:pt>
    <dgm:pt modelId="{EBDE0310-23D7-1A4E-9C16-BCEBF0C57A9E}" type="pres">
      <dgm:prSet presAssocID="{FDB420DC-3509-FB4E-BB3C-31D93FED1783}" presName="rect1" presStyleLbl="b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677E5D2-283D-7646-A6A0-EA7EECBD977A}" type="pres">
      <dgm:prSet presAssocID="{FDB420DC-3509-FB4E-BB3C-31D93FED1783}" presName="rect2" presStyleLbl="node1" presStyleIdx="0" presStyleCnt="7" custScaleX="217001" custLinFactNeighborX="-51338" custLinFactNeighborY="36690">
        <dgm:presLayoutVars>
          <dgm:bulletEnabled val="1"/>
        </dgm:presLayoutVars>
      </dgm:prSet>
      <dgm:spPr/>
    </dgm:pt>
    <dgm:pt modelId="{95272273-A1F6-174B-BE4F-DCFE4BA57A93}" type="pres">
      <dgm:prSet presAssocID="{3867DFCF-A612-9045-9333-E6FB745E25C3}" presName="sibTrans" presStyleCnt="0"/>
      <dgm:spPr/>
    </dgm:pt>
    <dgm:pt modelId="{06F17750-BE50-B949-9A7D-C73EF8112F08}" type="pres">
      <dgm:prSet presAssocID="{C91D6F9F-A2CA-FF40-B0A6-B81A551DBF2B}" presName="composite" presStyleCnt="0"/>
      <dgm:spPr/>
    </dgm:pt>
    <dgm:pt modelId="{8745A572-2D8D-AE45-9466-B0ECCD7931CD}" type="pres">
      <dgm:prSet presAssocID="{C91D6F9F-A2CA-FF40-B0A6-B81A551DBF2B}" presName="rect1" presStyleLbl="b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BD403D7-0440-5A40-B2B0-906B1EFA36EA}" type="pres">
      <dgm:prSet presAssocID="{C91D6F9F-A2CA-FF40-B0A6-B81A551DBF2B}" presName="rect2" presStyleLbl="node1" presStyleIdx="1" presStyleCnt="7" custScaleX="217001" custLinFactNeighborX="-51338" custLinFactNeighborY="36690">
        <dgm:presLayoutVars>
          <dgm:bulletEnabled val="1"/>
        </dgm:presLayoutVars>
      </dgm:prSet>
      <dgm:spPr/>
    </dgm:pt>
    <dgm:pt modelId="{DD37C6F7-A4F1-5F46-A460-8F4848F31676}" type="pres">
      <dgm:prSet presAssocID="{EDA56D23-1B42-7E4F-8A90-227AF01B6F77}" presName="sibTrans" presStyleCnt="0"/>
      <dgm:spPr/>
    </dgm:pt>
    <dgm:pt modelId="{87D1A29C-2C30-3145-8655-0B8D3C00BA82}" type="pres">
      <dgm:prSet presAssocID="{7D3FE64B-ED61-4C43-A73F-33033A431B1C}" presName="composite" presStyleCnt="0"/>
      <dgm:spPr/>
    </dgm:pt>
    <dgm:pt modelId="{FAA8ADD5-CC44-1547-A152-A368BCF5A06A}" type="pres">
      <dgm:prSet presAssocID="{7D3FE64B-ED61-4C43-A73F-33033A431B1C}" presName="rect1" presStyleLbl="b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176180F-DE41-A04E-B6C2-9FC476798227}" type="pres">
      <dgm:prSet presAssocID="{7D3FE64B-ED61-4C43-A73F-33033A431B1C}" presName="rect2" presStyleLbl="node1" presStyleIdx="2" presStyleCnt="7" custScaleX="217001" custLinFactNeighborX="-51338" custLinFactNeighborY="36690">
        <dgm:presLayoutVars>
          <dgm:bulletEnabled val="1"/>
        </dgm:presLayoutVars>
      </dgm:prSet>
      <dgm:spPr/>
    </dgm:pt>
    <dgm:pt modelId="{D30126CB-6063-AE4E-8ADB-BF171E40C4DD}" type="pres">
      <dgm:prSet presAssocID="{3A488321-FB84-0E4A-AC0C-BD96BA916828}" presName="sibTrans" presStyleCnt="0"/>
      <dgm:spPr/>
    </dgm:pt>
    <dgm:pt modelId="{5F648A1F-4C5D-5F46-A343-082870C52346}" type="pres">
      <dgm:prSet presAssocID="{14AB1C81-E0D2-CB4B-96D6-127EBBB840D2}" presName="composite" presStyleCnt="0"/>
      <dgm:spPr/>
    </dgm:pt>
    <dgm:pt modelId="{B76FAA7E-75DA-D442-BA04-3C61110F887D}" type="pres">
      <dgm:prSet presAssocID="{14AB1C81-E0D2-CB4B-96D6-127EBBB840D2}" presName="rect1" presStyleLbl="b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6F60F75-4D43-FA4B-AADC-486C455A30F0}" type="pres">
      <dgm:prSet presAssocID="{14AB1C81-E0D2-CB4B-96D6-127EBBB840D2}" presName="rect2" presStyleLbl="node1" presStyleIdx="3" presStyleCnt="7" custScaleX="217001" custLinFactNeighborX="-51338" custLinFactNeighborY="36690">
        <dgm:presLayoutVars>
          <dgm:bulletEnabled val="1"/>
        </dgm:presLayoutVars>
      </dgm:prSet>
      <dgm:spPr/>
    </dgm:pt>
    <dgm:pt modelId="{523A8B15-50BE-024B-83E4-013A7C9CA08E}" type="pres">
      <dgm:prSet presAssocID="{28F7E36B-A8C1-8B4B-9CF5-0A01C6D58F02}" presName="sibTrans" presStyleCnt="0"/>
      <dgm:spPr/>
    </dgm:pt>
    <dgm:pt modelId="{AA99FFDA-0CD0-6942-85E7-80D0FD55CEDA}" type="pres">
      <dgm:prSet presAssocID="{05C9250E-51BA-084B-AD65-B5CDAD4F0378}" presName="composite" presStyleCnt="0"/>
      <dgm:spPr/>
    </dgm:pt>
    <dgm:pt modelId="{FBE5BB89-3764-2C4D-AB20-3433B0697E5E}" type="pres">
      <dgm:prSet presAssocID="{05C9250E-51BA-084B-AD65-B5CDAD4F0378}" presName="rect1" presStyleLbl="b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26267AC-DEB2-DD4E-BF8B-E3ABBB0403C3}" type="pres">
      <dgm:prSet presAssocID="{05C9250E-51BA-084B-AD65-B5CDAD4F0378}" presName="rect2" presStyleLbl="node1" presStyleIdx="4" presStyleCnt="7" custScaleX="217001" custLinFactNeighborX="-51338" custLinFactNeighborY="36690">
        <dgm:presLayoutVars>
          <dgm:bulletEnabled val="1"/>
        </dgm:presLayoutVars>
      </dgm:prSet>
      <dgm:spPr/>
    </dgm:pt>
    <dgm:pt modelId="{7B80F336-3BCB-AE43-BF09-FF46EC9C1ABA}" type="pres">
      <dgm:prSet presAssocID="{4934375D-BFDF-6C44-9BA3-EB6223630069}" presName="sibTrans" presStyleCnt="0"/>
      <dgm:spPr/>
    </dgm:pt>
    <dgm:pt modelId="{8EF8604D-FB92-0142-BC7D-8F12730D8930}" type="pres">
      <dgm:prSet presAssocID="{F586ADE3-9938-E54E-925C-781C1AE7B5C6}" presName="composite" presStyleCnt="0"/>
      <dgm:spPr/>
    </dgm:pt>
    <dgm:pt modelId="{E1189B5A-9AA3-F645-A2EA-425E260563BD}" type="pres">
      <dgm:prSet presAssocID="{F586ADE3-9938-E54E-925C-781C1AE7B5C6}" presName="rect1" presStyleLbl="b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B01E27F-878F-CB44-8C2E-70E9AEAE4765}" type="pres">
      <dgm:prSet presAssocID="{F586ADE3-9938-E54E-925C-781C1AE7B5C6}" presName="rect2" presStyleLbl="node1" presStyleIdx="5" presStyleCnt="7" custScaleX="217001" custLinFactNeighborX="-51338" custLinFactNeighborY="36690">
        <dgm:presLayoutVars>
          <dgm:bulletEnabled val="1"/>
        </dgm:presLayoutVars>
      </dgm:prSet>
      <dgm:spPr/>
    </dgm:pt>
    <dgm:pt modelId="{BA3751DD-E35C-AE40-9258-335F51BF26CA}" type="pres">
      <dgm:prSet presAssocID="{E53B67D6-7F4A-BE47-B19D-D25D204350FF}" presName="sibTrans" presStyleCnt="0"/>
      <dgm:spPr/>
    </dgm:pt>
    <dgm:pt modelId="{32CFC4E4-128A-3D4B-811C-94ED4907C1C2}" type="pres">
      <dgm:prSet presAssocID="{BA0F8C6F-3370-D94A-AF10-FF7D13BEE43C}" presName="composite" presStyleCnt="0"/>
      <dgm:spPr/>
    </dgm:pt>
    <dgm:pt modelId="{6AA601B0-401C-9D43-945D-40DBF2FA9129}" type="pres">
      <dgm:prSet presAssocID="{BA0F8C6F-3370-D94A-AF10-FF7D13BEE43C}" presName="rect1" presStyleLbl="b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551FBA0D-62DB-7D42-AEB9-44207970CA00}" type="pres">
      <dgm:prSet presAssocID="{BA0F8C6F-3370-D94A-AF10-FF7D13BEE43C}" presName="rect2" presStyleLbl="node1" presStyleIdx="6" presStyleCnt="7" custScaleX="217001" custLinFactNeighborX="-51338" custLinFactNeighborY="36690">
        <dgm:presLayoutVars>
          <dgm:bulletEnabled val="1"/>
        </dgm:presLayoutVars>
      </dgm:prSet>
      <dgm:spPr/>
    </dgm:pt>
  </dgm:ptLst>
  <dgm:cxnLst>
    <dgm:cxn modelId="{0931F140-EF91-684F-B575-8B03D9F3C078}" srcId="{00398F34-E0CD-D646-A8F5-E3D37A0116BD}" destId="{F586ADE3-9938-E54E-925C-781C1AE7B5C6}" srcOrd="5" destOrd="0" parTransId="{D1A51FE2-8DAB-C842-A125-D78C9FFB4232}" sibTransId="{E53B67D6-7F4A-BE47-B19D-D25D204350FF}"/>
    <dgm:cxn modelId="{24279741-FAF9-0E4D-BA43-2E93253B737A}" type="presOf" srcId="{F586ADE3-9938-E54E-925C-781C1AE7B5C6}" destId="{2B01E27F-878F-CB44-8C2E-70E9AEAE4765}" srcOrd="0" destOrd="0" presId="urn:microsoft.com/office/officeart/2008/layout/BendingPictureBlocks"/>
    <dgm:cxn modelId="{19D3544A-44D2-F24D-9185-B0282D08804B}" srcId="{00398F34-E0CD-D646-A8F5-E3D37A0116BD}" destId="{FDB420DC-3509-FB4E-BB3C-31D93FED1783}" srcOrd="0" destOrd="0" parTransId="{B3BE98CA-6490-0647-994C-E7D93D4E4730}" sibTransId="{3867DFCF-A612-9045-9333-E6FB745E25C3}"/>
    <dgm:cxn modelId="{81394E55-AF59-F24F-BD77-91AA05166557}" type="presOf" srcId="{BA0F8C6F-3370-D94A-AF10-FF7D13BEE43C}" destId="{551FBA0D-62DB-7D42-AEB9-44207970CA00}" srcOrd="0" destOrd="0" presId="urn:microsoft.com/office/officeart/2008/layout/BendingPictureBlocks"/>
    <dgm:cxn modelId="{FC7F4574-FD85-1648-AF36-C1B51075E807}" type="presOf" srcId="{C91D6F9F-A2CA-FF40-B0A6-B81A551DBF2B}" destId="{ABD403D7-0440-5A40-B2B0-906B1EFA36EA}" srcOrd="0" destOrd="0" presId="urn:microsoft.com/office/officeart/2008/layout/BendingPictureBlocks"/>
    <dgm:cxn modelId="{18D21F7F-DCE5-DD44-8492-64D8EB9E6DD6}" type="presOf" srcId="{14AB1C81-E0D2-CB4B-96D6-127EBBB840D2}" destId="{D6F60F75-4D43-FA4B-AADC-486C455A30F0}" srcOrd="0" destOrd="0" presId="urn:microsoft.com/office/officeart/2008/layout/BendingPictureBlocks"/>
    <dgm:cxn modelId="{13D0A692-334B-4E4F-BBAD-7B26DD2A8B2B}" srcId="{00398F34-E0CD-D646-A8F5-E3D37A0116BD}" destId="{BA0F8C6F-3370-D94A-AF10-FF7D13BEE43C}" srcOrd="6" destOrd="0" parTransId="{84DC3C95-71F5-EB44-BB0E-4C908E8F9F73}" sibTransId="{5D74120F-49D0-424D-AB5F-9BE59F555F56}"/>
    <dgm:cxn modelId="{78567099-3263-F942-A9AD-7AD5588ACBFE}" type="presOf" srcId="{05C9250E-51BA-084B-AD65-B5CDAD4F0378}" destId="{226267AC-DEB2-DD4E-BF8B-E3ABBB0403C3}" srcOrd="0" destOrd="0" presId="urn:microsoft.com/office/officeart/2008/layout/BendingPictureBlocks"/>
    <dgm:cxn modelId="{89FDE9A5-4C94-5541-A496-32DB9501803D}" type="presOf" srcId="{00398F34-E0CD-D646-A8F5-E3D37A0116BD}" destId="{881D1716-2E95-5048-8BA3-F63B390E01D8}" srcOrd="0" destOrd="0" presId="urn:microsoft.com/office/officeart/2008/layout/BendingPictureBlocks"/>
    <dgm:cxn modelId="{5A88E9BF-28AD-8044-B93F-24037DAACAB6}" type="presOf" srcId="{7D3FE64B-ED61-4C43-A73F-33033A431B1C}" destId="{5176180F-DE41-A04E-B6C2-9FC476798227}" srcOrd="0" destOrd="0" presId="urn:microsoft.com/office/officeart/2008/layout/BendingPictureBlocks"/>
    <dgm:cxn modelId="{CA8ADFD9-A98E-BE43-8B39-9EEEC14008AC}" srcId="{00398F34-E0CD-D646-A8F5-E3D37A0116BD}" destId="{7D3FE64B-ED61-4C43-A73F-33033A431B1C}" srcOrd="2" destOrd="0" parTransId="{7C800694-826F-C742-8E87-89A6A3D3BCAC}" sibTransId="{3A488321-FB84-0E4A-AC0C-BD96BA916828}"/>
    <dgm:cxn modelId="{E83F74DD-BB96-364D-97F8-329CF9339BAA}" srcId="{00398F34-E0CD-D646-A8F5-E3D37A0116BD}" destId="{C91D6F9F-A2CA-FF40-B0A6-B81A551DBF2B}" srcOrd="1" destOrd="0" parTransId="{421E174A-703B-604D-A968-687926CB6463}" sibTransId="{EDA56D23-1B42-7E4F-8A90-227AF01B6F77}"/>
    <dgm:cxn modelId="{F7B433E7-3AE2-9F4B-A718-5A284A3233F8}" type="presOf" srcId="{FDB420DC-3509-FB4E-BB3C-31D93FED1783}" destId="{9677E5D2-283D-7646-A6A0-EA7EECBD977A}" srcOrd="0" destOrd="0" presId="urn:microsoft.com/office/officeart/2008/layout/BendingPictureBlocks"/>
    <dgm:cxn modelId="{DCC6EDE9-4751-3247-8208-55E427A44819}" srcId="{00398F34-E0CD-D646-A8F5-E3D37A0116BD}" destId="{14AB1C81-E0D2-CB4B-96D6-127EBBB840D2}" srcOrd="3" destOrd="0" parTransId="{A861E26B-187F-854B-AB3C-6DE16A1A0D59}" sibTransId="{28F7E36B-A8C1-8B4B-9CF5-0A01C6D58F02}"/>
    <dgm:cxn modelId="{8B5DEBF0-D344-2046-BDEA-83944876E67C}" srcId="{00398F34-E0CD-D646-A8F5-E3D37A0116BD}" destId="{05C9250E-51BA-084B-AD65-B5CDAD4F0378}" srcOrd="4" destOrd="0" parTransId="{78A7AAD0-010E-6B4F-9F9E-DF98E89B9CB0}" sibTransId="{4934375D-BFDF-6C44-9BA3-EB6223630069}"/>
    <dgm:cxn modelId="{ABC3B33B-177A-CF46-B367-52B52AE42C3D}" type="presParOf" srcId="{881D1716-2E95-5048-8BA3-F63B390E01D8}" destId="{717817E4-B71E-8D4F-BF7C-48319E326FA9}" srcOrd="0" destOrd="0" presId="urn:microsoft.com/office/officeart/2008/layout/BendingPictureBlocks"/>
    <dgm:cxn modelId="{58AA7BE3-CF78-F648-8E31-87B167154C67}" type="presParOf" srcId="{717817E4-B71E-8D4F-BF7C-48319E326FA9}" destId="{EBDE0310-23D7-1A4E-9C16-BCEBF0C57A9E}" srcOrd="0" destOrd="0" presId="urn:microsoft.com/office/officeart/2008/layout/BendingPictureBlocks"/>
    <dgm:cxn modelId="{3B5CE347-DE0E-074A-A337-FFA88CD3E06C}" type="presParOf" srcId="{717817E4-B71E-8D4F-BF7C-48319E326FA9}" destId="{9677E5D2-283D-7646-A6A0-EA7EECBD977A}" srcOrd="1" destOrd="0" presId="urn:microsoft.com/office/officeart/2008/layout/BendingPictureBlocks"/>
    <dgm:cxn modelId="{119EB093-23F9-4540-BEAF-4AB2E4CCC77E}" type="presParOf" srcId="{881D1716-2E95-5048-8BA3-F63B390E01D8}" destId="{95272273-A1F6-174B-BE4F-DCFE4BA57A93}" srcOrd="1" destOrd="0" presId="urn:microsoft.com/office/officeart/2008/layout/BendingPictureBlocks"/>
    <dgm:cxn modelId="{0675BED7-5F3A-2B44-8841-B70CF7A03384}" type="presParOf" srcId="{881D1716-2E95-5048-8BA3-F63B390E01D8}" destId="{06F17750-BE50-B949-9A7D-C73EF8112F08}" srcOrd="2" destOrd="0" presId="urn:microsoft.com/office/officeart/2008/layout/BendingPictureBlocks"/>
    <dgm:cxn modelId="{01A45DF8-260D-0D43-BC7B-CE8C3CFBE868}" type="presParOf" srcId="{06F17750-BE50-B949-9A7D-C73EF8112F08}" destId="{8745A572-2D8D-AE45-9466-B0ECCD7931CD}" srcOrd="0" destOrd="0" presId="urn:microsoft.com/office/officeart/2008/layout/BendingPictureBlocks"/>
    <dgm:cxn modelId="{72CFEC61-8C2D-D446-82DC-583C10DD2806}" type="presParOf" srcId="{06F17750-BE50-B949-9A7D-C73EF8112F08}" destId="{ABD403D7-0440-5A40-B2B0-906B1EFA36EA}" srcOrd="1" destOrd="0" presId="urn:microsoft.com/office/officeart/2008/layout/BendingPictureBlocks"/>
    <dgm:cxn modelId="{3289707A-E6F7-0A43-ADED-7C44B2814290}" type="presParOf" srcId="{881D1716-2E95-5048-8BA3-F63B390E01D8}" destId="{DD37C6F7-A4F1-5F46-A460-8F4848F31676}" srcOrd="3" destOrd="0" presId="urn:microsoft.com/office/officeart/2008/layout/BendingPictureBlocks"/>
    <dgm:cxn modelId="{96478A83-FFE7-5F42-9CD8-03F358EB4CA4}" type="presParOf" srcId="{881D1716-2E95-5048-8BA3-F63B390E01D8}" destId="{87D1A29C-2C30-3145-8655-0B8D3C00BA82}" srcOrd="4" destOrd="0" presId="urn:microsoft.com/office/officeart/2008/layout/BendingPictureBlocks"/>
    <dgm:cxn modelId="{D039A7AF-8624-974E-ACE7-83EF1F798E66}" type="presParOf" srcId="{87D1A29C-2C30-3145-8655-0B8D3C00BA82}" destId="{FAA8ADD5-CC44-1547-A152-A368BCF5A06A}" srcOrd="0" destOrd="0" presId="urn:microsoft.com/office/officeart/2008/layout/BendingPictureBlocks"/>
    <dgm:cxn modelId="{E9D1D46A-64EC-4149-AE2B-DB8A84A1DB42}" type="presParOf" srcId="{87D1A29C-2C30-3145-8655-0B8D3C00BA82}" destId="{5176180F-DE41-A04E-B6C2-9FC476798227}" srcOrd="1" destOrd="0" presId="urn:microsoft.com/office/officeart/2008/layout/BendingPictureBlocks"/>
    <dgm:cxn modelId="{4B55F978-E4ED-D644-9A86-0C601B385DEC}" type="presParOf" srcId="{881D1716-2E95-5048-8BA3-F63B390E01D8}" destId="{D30126CB-6063-AE4E-8ADB-BF171E40C4DD}" srcOrd="5" destOrd="0" presId="urn:microsoft.com/office/officeart/2008/layout/BendingPictureBlocks"/>
    <dgm:cxn modelId="{8F9C93C8-FC38-F244-8B73-A315FB9908A2}" type="presParOf" srcId="{881D1716-2E95-5048-8BA3-F63B390E01D8}" destId="{5F648A1F-4C5D-5F46-A343-082870C52346}" srcOrd="6" destOrd="0" presId="urn:microsoft.com/office/officeart/2008/layout/BendingPictureBlocks"/>
    <dgm:cxn modelId="{A304A089-6B88-3B46-A1E4-8248932B3B15}" type="presParOf" srcId="{5F648A1F-4C5D-5F46-A343-082870C52346}" destId="{B76FAA7E-75DA-D442-BA04-3C61110F887D}" srcOrd="0" destOrd="0" presId="urn:microsoft.com/office/officeart/2008/layout/BendingPictureBlocks"/>
    <dgm:cxn modelId="{0065C178-4EA0-154F-A346-041D2F0F1D60}" type="presParOf" srcId="{5F648A1F-4C5D-5F46-A343-082870C52346}" destId="{D6F60F75-4D43-FA4B-AADC-486C455A30F0}" srcOrd="1" destOrd="0" presId="urn:microsoft.com/office/officeart/2008/layout/BendingPictureBlocks"/>
    <dgm:cxn modelId="{2E92F10D-1EA2-5F48-BA3E-2FE599A791DF}" type="presParOf" srcId="{881D1716-2E95-5048-8BA3-F63B390E01D8}" destId="{523A8B15-50BE-024B-83E4-013A7C9CA08E}" srcOrd="7" destOrd="0" presId="urn:microsoft.com/office/officeart/2008/layout/BendingPictureBlocks"/>
    <dgm:cxn modelId="{F1236ACD-480B-F140-B351-CBCF97834D31}" type="presParOf" srcId="{881D1716-2E95-5048-8BA3-F63B390E01D8}" destId="{AA99FFDA-0CD0-6942-85E7-80D0FD55CEDA}" srcOrd="8" destOrd="0" presId="urn:microsoft.com/office/officeart/2008/layout/BendingPictureBlocks"/>
    <dgm:cxn modelId="{F21D1C7A-04D9-4F4D-B098-612C3B0D8755}" type="presParOf" srcId="{AA99FFDA-0CD0-6942-85E7-80D0FD55CEDA}" destId="{FBE5BB89-3764-2C4D-AB20-3433B0697E5E}" srcOrd="0" destOrd="0" presId="urn:microsoft.com/office/officeart/2008/layout/BendingPictureBlocks"/>
    <dgm:cxn modelId="{D91A9A68-7CF5-2A40-AA37-96F1C686F815}" type="presParOf" srcId="{AA99FFDA-0CD0-6942-85E7-80D0FD55CEDA}" destId="{226267AC-DEB2-DD4E-BF8B-E3ABBB0403C3}" srcOrd="1" destOrd="0" presId="urn:microsoft.com/office/officeart/2008/layout/BendingPictureBlocks"/>
    <dgm:cxn modelId="{97067733-42B8-1149-8D4D-1FE1C47C5943}" type="presParOf" srcId="{881D1716-2E95-5048-8BA3-F63B390E01D8}" destId="{7B80F336-3BCB-AE43-BF09-FF46EC9C1ABA}" srcOrd="9" destOrd="0" presId="urn:microsoft.com/office/officeart/2008/layout/BendingPictureBlocks"/>
    <dgm:cxn modelId="{2E252515-5AE4-A94B-B679-0CA17ABDC23E}" type="presParOf" srcId="{881D1716-2E95-5048-8BA3-F63B390E01D8}" destId="{8EF8604D-FB92-0142-BC7D-8F12730D8930}" srcOrd="10" destOrd="0" presId="urn:microsoft.com/office/officeart/2008/layout/BendingPictureBlocks"/>
    <dgm:cxn modelId="{7CBFB423-E095-AC40-957F-ECFA8BA7D8A5}" type="presParOf" srcId="{8EF8604D-FB92-0142-BC7D-8F12730D8930}" destId="{E1189B5A-9AA3-F645-A2EA-425E260563BD}" srcOrd="0" destOrd="0" presId="urn:microsoft.com/office/officeart/2008/layout/BendingPictureBlocks"/>
    <dgm:cxn modelId="{EC47317C-8F3F-AD40-96D8-8CE1A2B77F02}" type="presParOf" srcId="{8EF8604D-FB92-0142-BC7D-8F12730D8930}" destId="{2B01E27F-878F-CB44-8C2E-70E9AEAE4765}" srcOrd="1" destOrd="0" presId="urn:microsoft.com/office/officeart/2008/layout/BendingPictureBlocks"/>
    <dgm:cxn modelId="{4EADC04D-04D8-E34A-AEF9-9B60C4EEABDE}" type="presParOf" srcId="{881D1716-2E95-5048-8BA3-F63B390E01D8}" destId="{BA3751DD-E35C-AE40-9258-335F51BF26CA}" srcOrd="11" destOrd="0" presId="urn:microsoft.com/office/officeart/2008/layout/BendingPictureBlocks"/>
    <dgm:cxn modelId="{65B5C57F-047C-A249-A65D-6992F59BB10E}" type="presParOf" srcId="{881D1716-2E95-5048-8BA3-F63B390E01D8}" destId="{32CFC4E4-128A-3D4B-811C-94ED4907C1C2}" srcOrd="12" destOrd="0" presId="urn:microsoft.com/office/officeart/2008/layout/BendingPictureBlocks"/>
    <dgm:cxn modelId="{4D40DE6A-17E4-0240-8C35-7E4036DAA6F8}" type="presParOf" srcId="{32CFC4E4-128A-3D4B-811C-94ED4907C1C2}" destId="{6AA601B0-401C-9D43-945D-40DBF2FA9129}" srcOrd="0" destOrd="0" presId="urn:microsoft.com/office/officeart/2008/layout/BendingPictureBlocks"/>
    <dgm:cxn modelId="{6886FE3B-7321-B548-B555-9AF0D8631A4E}" type="presParOf" srcId="{32CFC4E4-128A-3D4B-811C-94ED4907C1C2}" destId="{551FBA0D-62DB-7D42-AEB9-44207970CA0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355B00B-A628-B24F-8A8B-EF7D745D9A92}" type="doc">
      <dgm:prSet loTypeId="urn:microsoft.com/office/officeart/2005/8/layout/hierarchy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52F2AA8-798F-8C47-A1F1-8DEE351DAF36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Some Evidence for</a:t>
          </a:r>
        </a:p>
      </dgm:t>
    </dgm:pt>
    <dgm:pt modelId="{24FCB7C9-9422-C946-9C2A-D8323950A5CF}" type="parTrans" cxnId="{2D2F08AE-5B1C-B749-865B-607992E1D561}">
      <dgm:prSet/>
      <dgm:spPr/>
      <dgm:t>
        <a:bodyPr/>
        <a:lstStyle/>
        <a:p>
          <a:endParaRPr lang="en-US"/>
        </a:p>
      </dgm:t>
    </dgm:pt>
    <dgm:pt modelId="{EA18E48D-9CAB-1040-B194-DA782DB3847F}" type="sibTrans" cxnId="{2D2F08AE-5B1C-B749-865B-607992E1D561}">
      <dgm:prSet/>
      <dgm:spPr/>
      <dgm:t>
        <a:bodyPr/>
        <a:lstStyle/>
        <a:p>
          <a:endParaRPr lang="en-US"/>
        </a:p>
      </dgm:t>
    </dgm:pt>
    <dgm:pt modelId="{C17A2EB2-5F05-0A47-8998-3B298CA48616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Accumulation of Oocyte</a:t>
          </a:r>
        </a:p>
        <a:p>
          <a:r>
            <a:rPr lang="en-US" sz="1600" b="1" i="1" dirty="0" err="1">
              <a:solidFill>
                <a:srgbClr val="367D0A"/>
              </a:solidFill>
              <a:effectLst/>
              <a:latin typeface="Calibri Bold"/>
              <a:ea typeface="Comic Sans MS" charset="0"/>
              <a:cs typeface="Comic Sans MS"/>
            </a:rPr>
            <a:t>Cobo</a:t>
          </a:r>
          <a:r>
            <a:rPr lang="en-US" sz="1600" b="1" i="1" dirty="0">
              <a:solidFill>
                <a:srgbClr val="367D0A"/>
              </a:solidFill>
              <a:effectLst/>
              <a:latin typeface="Calibri Bold"/>
              <a:ea typeface="Comic Sans MS" charset="0"/>
              <a:cs typeface="Comic Sans MS"/>
            </a:rPr>
            <a:t> et al-RBM 2012 </a:t>
          </a:r>
          <a:r>
            <a:rPr lang="en-US" sz="1600" b="1" i="1" dirty="0">
              <a:latin typeface="Calibri Bold"/>
              <a:cs typeface="Comic Sans MS"/>
            </a:rPr>
            <a:t> </a:t>
          </a:r>
        </a:p>
      </dgm:t>
    </dgm:pt>
    <dgm:pt modelId="{F467DFB5-C610-7C48-9EE8-9E9437DD3CF2}" type="parTrans" cxnId="{095B24C2-1417-824C-84D2-88FCC09BC128}">
      <dgm:prSet/>
      <dgm:spPr/>
      <dgm:t>
        <a:bodyPr/>
        <a:lstStyle/>
        <a:p>
          <a:endParaRPr lang="en-US"/>
        </a:p>
      </dgm:t>
    </dgm:pt>
    <dgm:pt modelId="{3E963680-CDAC-3D4E-AC2C-44C3536CFDA6}" type="sibTrans" cxnId="{095B24C2-1417-824C-84D2-88FCC09BC128}">
      <dgm:prSet/>
      <dgm:spPr/>
      <dgm:t>
        <a:bodyPr/>
        <a:lstStyle/>
        <a:p>
          <a:endParaRPr lang="en-US"/>
        </a:p>
      </dgm:t>
    </dgm:pt>
    <dgm:pt modelId="{0617FA15-CA08-D74D-870E-2AFFD68C60F1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Increased </a:t>
          </a:r>
        </a:p>
        <a:p>
          <a:r>
            <a:rPr lang="en-US" sz="2000" b="1" i="0" dirty="0">
              <a:latin typeface="Calibri Bold"/>
              <a:cs typeface="Comic Sans MS"/>
            </a:rPr>
            <a:t>IR, FR, CPR</a:t>
          </a:r>
        </a:p>
        <a:p>
          <a:endParaRPr lang="en-US" sz="2000" b="1" i="0" dirty="0">
            <a:latin typeface="Calibri Bold"/>
            <a:cs typeface="Comic Sans MS"/>
          </a:endParaRPr>
        </a:p>
      </dgm:t>
    </dgm:pt>
    <dgm:pt modelId="{6657FA03-B198-DA42-AC63-119C5841FBEC}" type="parTrans" cxnId="{3B6E8913-3435-6047-BAFB-23836D625C61}">
      <dgm:prSet/>
      <dgm:spPr/>
      <dgm:t>
        <a:bodyPr/>
        <a:lstStyle/>
        <a:p>
          <a:endParaRPr lang="en-US"/>
        </a:p>
      </dgm:t>
    </dgm:pt>
    <dgm:pt modelId="{493539C2-7B0A-174A-851A-121A8757C731}" type="sibTrans" cxnId="{3B6E8913-3435-6047-BAFB-23836D625C61}">
      <dgm:prSet/>
      <dgm:spPr/>
      <dgm:t>
        <a:bodyPr/>
        <a:lstStyle/>
        <a:p>
          <a:endParaRPr lang="en-US"/>
        </a:p>
      </dgm:t>
    </dgm:pt>
    <dgm:pt modelId="{FA7E41B1-4D50-314B-817E-A3492691CD40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Decreased cancellation of ET</a:t>
          </a:r>
        </a:p>
      </dgm:t>
    </dgm:pt>
    <dgm:pt modelId="{2EC314FC-AE8B-174C-B550-B0DB24C5E618}" type="parTrans" cxnId="{060F5CB9-3EE6-AB4E-B50D-92A33366FA3E}">
      <dgm:prSet/>
      <dgm:spPr/>
      <dgm:t>
        <a:bodyPr/>
        <a:lstStyle/>
        <a:p>
          <a:endParaRPr lang="en-US"/>
        </a:p>
      </dgm:t>
    </dgm:pt>
    <dgm:pt modelId="{764BE755-21E7-2D42-9DF8-20850CC6AD07}" type="sibTrans" cxnId="{060F5CB9-3EE6-AB4E-B50D-92A33366FA3E}">
      <dgm:prSet/>
      <dgm:spPr/>
      <dgm:t>
        <a:bodyPr/>
        <a:lstStyle/>
        <a:p>
          <a:endParaRPr lang="en-US"/>
        </a:p>
      </dgm:t>
    </dgm:pt>
    <dgm:pt modelId="{3EF6C898-722A-CC4B-AA6E-392B73514C2C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Accumulation of embryos</a:t>
          </a:r>
        </a:p>
        <a:p>
          <a:r>
            <a:rPr lang="en-US" sz="1600" b="1" i="1" dirty="0">
              <a:solidFill>
                <a:srgbClr val="008000"/>
              </a:solidFill>
              <a:latin typeface="Calibri Bold"/>
              <a:cs typeface="Comic Sans MS"/>
            </a:rPr>
            <a:t>Hwang Kwon </a:t>
          </a:r>
          <a:r>
            <a:rPr lang="en-US" sz="1600" b="1" i="1" dirty="0" err="1">
              <a:solidFill>
                <a:srgbClr val="008000"/>
              </a:solidFill>
              <a:latin typeface="Calibri Bold"/>
              <a:cs typeface="Comic Sans MS"/>
            </a:rPr>
            <a:t>Gyn</a:t>
          </a:r>
          <a:r>
            <a:rPr lang="en-US" sz="1600" b="1" i="1" dirty="0">
              <a:solidFill>
                <a:srgbClr val="008000"/>
              </a:solidFill>
              <a:latin typeface="Calibri Bold"/>
              <a:cs typeface="Comic Sans MS"/>
            </a:rPr>
            <a:t> &amp; </a:t>
          </a:r>
          <a:r>
            <a:rPr lang="en-US" sz="1600" b="1" i="1" dirty="0" err="1">
              <a:solidFill>
                <a:srgbClr val="008000"/>
              </a:solidFill>
              <a:latin typeface="Calibri Bold"/>
              <a:cs typeface="Comic Sans MS"/>
            </a:rPr>
            <a:t>Obs</a:t>
          </a:r>
          <a:r>
            <a:rPr lang="en-US" sz="1600" b="1" i="1" dirty="0">
              <a:solidFill>
                <a:srgbClr val="008000"/>
              </a:solidFill>
              <a:latin typeface="Calibri Bold"/>
              <a:cs typeface="Comic Sans MS"/>
            </a:rPr>
            <a:t> 2015</a:t>
          </a:r>
        </a:p>
      </dgm:t>
    </dgm:pt>
    <dgm:pt modelId="{63012967-8F38-744C-98EF-EA035EDF1162}" type="parTrans" cxnId="{F2768379-DCA6-DB48-9534-7C43CC5AAD49}">
      <dgm:prSet/>
      <dgm:spPr/>
      <dgm:t>
        <a:bodyPr/>
        <a:lstStyle/>
        <a:p>
          <a:endParaRPr lang="en-US"/>
        </a:p>
      </dgm:t>
    </dgm:pt>
    <dgm:pt modelId="{4E78D7F2-279D-B54F-9699-3FBA08A49236}" type="sibTrans" cxnId="{F2768379-DCA6-DB48-9534-7C43CC5AAD49}">
      <dgm:prSet/>
      <dgm:spPr/>
      <dgm:t>
        <a:bodyPr/>
        <a:lstStyle/>
        <a:p>
          <a:endParaRPr lang="en-US"/>
        </a:p>
      </dgm:t>
    </dgm:pt>
    <dgm:pt modelId="{65CBC5BF-C0BD-BB44-BD14-4FFFE12D142B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Increased CPR, LBR</a:t>
          </a:r>
        </a:p>
      </dgm:t>
    </dgm:pt>
    <dgm:pt modelId="{8877E763-7235-A140-9774-F4A56E819917}" type="parTrans" cxnId="{BB8311AA-455B-8146-A3BD-3FAD24D95F42}">
      <dgm:prSet/>
      <dgm:spPr/>
      <dgm:t>
        <a:bodyPr/>
        <a:lstStyle/>
        <a:p>
          <a:endParaRPr lang="en-US"/>
        </a:p>
      </dgm:t>
    </dgm:pt>
    <dgm:pt modelId="{4E74B578-A1E2-5342-8891-2191E512CCB5}" type="sibTrans" cxnId="{BB8311AA-455B-8146-A3BD-3FAD24D95F42}">
      <dgm:prSet/>
      <dgm:spPr/>
      <dgm:t>
        <a:bodyPr/>
        <a:lstStyle/>
        <a:p>
          <a:endParaRPr lang="en-US"/>
        </a:p>
      </dgm:t>
    </dgm:pt>
    <dgm:pt modelId="{7D344F32-0F55-AB4B-93B8-587E7AC80E22}" type="pres">
      <dgm:prSet presAssocID="{A355B00B-A628-B24F-8A8B-EF7D745D9A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0A2E643-ED55-D74E-96FF-BF4C2752628A}" type="pres">
      <dgm:prSet presAssocID="{052F2AA8-798F-8C47-A1F1-8DEE351DAF36}" presName="root1" presStyleCnt="0"/>
      <dgm:spPr/>
    </dgm:pt>
    <dgm:pt modelId="{D7BEDF54-04CD-4343-BC4A-48B26A17BC04}" type="pres">
      <dgm:prSet presAssocID="{052F2AA8-798F-8C47-A1F1-8DEE351DAF36}" presName="LevelOneTextNode" presStyleLbl="node0" presStyleIdx="0" presStyleCnt="1">
        <dgm:presLayoutVars>
          <dgm:chPref val="3"/>
        </dgm:presLayoutVars>
      </dgm:prSet>
      <dgm:spPr/>
    </dgm:pt>
    <dgm:pt modelId="{8E0074FB-867D-7C4E-9C61-671E117B0784}" type="pres">
      <dgm:prSet presAssocID="{052F2AA8-798F-8C47-A1F1-8DEE351DAF36}" presName="level2hierChild" presStyleCnt="0"/>
      <dgm:spPr/>
    </dgm:pt>
    <dgm:pt modelId="{361B2C70-2B27-9443-BB2C-7DAB621964E1}" type="pres">
      <dgm:prSet presAssocID="{F467DFB5-C610-7C48-9EE8-9E9437DD3CF2}" presName="conn2-1" presStyleLbl="parChTrans1D2" presStyleIdx="0" presStyleCnt="2"/>
      <dgm:spPr/>
    </dgm:pt>
    <dgm:pt modelId="{C9E0BD93-1B73-D043-AF61-51A4A812C194}" type="pres">
      <dgm:prSet presAssocID="{F467DFB5-C610-7C48-9EE8-9E9437DD3CF2}" presName="connTx" presStyleLbl="parChTrans1D2" presStyleIdx="0" presStyleCnt="2"/>
      <dgm:spPr/>
    </dgm:pt>
    <dgm:pt modelId="{9630E844-E174-8843-B713-0E4587140C8E}" type="pres">
      <dgm:prSet presAssocID="{C17A2EB2-5F05-0A47-8998-3B298CA48616}" presName="root2" presStyleCnt="0"/>
      <dgm:spPr/>
    </dgm:pt>
    <dgm:pt modelId="{F1A48B41-6A87-D042-839E-9553742DABF1}" type="pres">
      <dgm:prSet presAssocID="{C17A2EB2-5F05-0A47-8998-3B298CA48616}" presName="LevelTwoTextNode" presStyleLbl="node2" presStyleIdx="0" presStyleCnt="2">
        <dgm:presLayoutVars>
          <dgm:chPref val="3"/>
        </dgm:presLayoutVars>
      </dgm:prSet>
      <dgm:spPr/>
    </dgm:pt>
    <dgm:pt modelId="{B72005C1-F10D-C54C-B0B8-E2115B6BEE80}" type="pres">
      <dgm:prSet presAssocID="{C17A2EB2-5F05-0A47-8998-3B298CA48616}" presName="level3hierChild" presStyleCnt="0"/>
      <dgm:spPr/>
    </dgm:pt>
    <dgm:pt modelId="{9BDCB01D-5CDC-6B4A-AB04-6DFE1AF12633}" type="pres">
      <dgm:prSet presAssocID="{6657FA03-B198-DA42-AC63-119C5841FBEC}" presName="conn2-1" presStyleLbl="parChTrans1D3" presStyleIdx="0" presStyleCnt="3"/>
      <dgm:spPr/>
    </dgm:pt>
    <dgm:pt modelId="{E1739537-6155-6F44-B258-3BEC8F13A475}" type="pres">
      <dgm:prSet presAssocID="{6657FA03-B198-DA42-AC63-119C5841FBEC}" presName="connTx" presStyleLbl="parChTrans1D3" presStyleIdx="0" presStyleCnt="3"/>
      <dgm:spPr/>
    </dgm:pt>
    <dgm:pt modelId="{09B6917B-43B7-4848-8961-898BD34A38AD}" type="pres">
      <dgm:prSet presAssocID="{0617FA15-CA08-D74D-870E-2AFFD68C60F1}" presName="root2" presStyleCnt="0"/>
      <dgm:spPr/>
    </dgm:pt>
    <dgm:pt modelId="{26F97FC5-5AB2-CA44-947F-E573895841D6}" type="pres">
      <dgm:prSet presAssocID="{0617FA15-CA08-D74D-870E-2AFFD68C60F1}" presName="LevelTwoTextNode" presStyleLbl="node3" presStyleIdx="0" presStyleCnt="3">
        <dgm:presLayoutVars>
          <dgm:chPref val="3"/>
        </dgm:presLayoutVars>
      </dgm:prSet>
      <dgm:spPr/>
    </dgm:pt>
    <dgm:pt modelId="{8005BAC3-906F-1740-9419-6D21800D2E8B}" type="pres">
      <dgm:prSet presAssocID="{0617FA15-CA08-D74D-870E-2AFFD68C60F1}" presName="level3hierChild" presStyleCnt="0"/>
      <dgm:spPr/>
    </dgm:pt>
    <dgm:pt modelId="{32C46FCD-D455-E241-922E-F3D93B9503D3}" type="pres">
      <dgm:prSet presAssocID="{2EC314FC-AE8B-174C-B550-B0DB24C5E618}" presName="conn2-1" presStyleLbl="parChTrans1D3" presStyleIdx="1" presStyleCnt="3"/>
      <dgm:spPr/>
    </dgm:pt>
    <dgm:pt modelId="{A236D50B-1720-7642-B1B7-B880148B38AE}" type="pres">
      <dgm:prSet presAssocID="{2EC314FC-AE8B-174C-B550-B0DB24C5E618}" presName="connTx" presStyleLbl="parChTrans1D3" presStyleIdx="1" presStyleCnt="3"/>
      <dgm:spPr/>
    </dgm:pt>
    <dgm:pt modelId="{361403A4-8E0F-7E4B-A1FB-D87D194E8E8A}" type="pres">
      <dgm:prSet presAssocID="{FA7E41B1-4D50-314B-817E-A3492691CD40}" presName="root2" presStyleCnt="0"/>
      <dgm:spPr/>
    </dgm:pt>
    <dgm:pt modelId="{0B57FC71-64ED-BD4B-9211-5BA8BC8F08AC}" type="pres">
      <dgm:prSet presAssocID="{FA7E41B1-4D50-314B-817E-A3492691CD40}" presName="LevelTwoTextNode" presStyleLbl="node3" presStyleIdx="1" presStyleCnt="3">
        <dgm:presLayoutVars>
          <dgm:chPref val="3"/>
        </dgm:presLayoutVars>
      </dgm:prSet>
      <dgm:spPr/>
    </dgm:pt>
    <dgm:pt modelId="{626758E1-E011-1143-BA93-0D88E4A911D2}" type="pres">
      <dgm:prSet presAssocID="{FA7E41B1-4D50-314B-817E-A3492691CD40}" presName="level3hierChild" presStyleCnt="0"/>
      <dgm:spPr/>
    </dgm:pt>
    <dgm:pt modelId="{CDC3494C-757D-6B43-B699-BD23494188F4}" type="pres">
      <dgm:prSet presAssocID="{63012967-8F38-744C-98EF-EA035EDF1162}" presName="conn2-1" presStyleLbl="parChTrans1D2" presStyleIdx="1" presStyleCnt="2"/>
      <dgm:spPr/>
    </dgm:pt>
    <dgm:pt modelId="{F678D587-BDD1-9243-B9A5-80A62266EB71}" type="pres">
      <dgm:prSet presAssocID="{63012967-8F38-744C-98EF-EA035EDF1162}" presName="connTx" presStyleLbl="parChTrans1D2" presStyleIdx="1" presStyleCnt="2"/>
      <dgm:spPr/>
    </dgm:pt>
    <dgm:pt modelId="{B4165A62-FC52-9F4F-86AD-0A6A967A86CE}" type="pres">
      <dgm:prSet presAssocID="{3EF6C898-722A-CC4B-AA6E-392B73514C2C}" presName="root2" presStyleCnt="0"/>
      <dgm:spPr/>
    </dgm:pt>
    <dgm:pt modelId="{80940FAC-87B3-B14C-AE8B-D84F4BF5BD45}" type="pres">
      <dgm:prSet presAssocID="{3EF6C898-722A-CC4B-AA6E-392B73514C2C}" presName="LevelTwoTextNode" presStyleLbl="node2" presStyleIdx="1" presStyleCnt="2">
        <dgm:presLayoutVars>
          <dgm:chPref val="3"/>
        </dgm:presLayoutVars>
      </dgm:prSet>
      <dgm:spPr/>
    </dgm:pt>
    <dgm:pt modelId="{4C84BA44-F351-1E41-BD7B-55FE40693388}" type="pres">
      <dgm:prSet presAssocID="{3EF6C898-722A-CC4B-AA6E-392B73514C2C}" presName="level3hierChild" presStyleCnt="0"/>
      <dgm:spPr/>
    </dgm:pt>
    <dgm:pt modelId="{745EF808-CFD1-264D-908F-735A591167E9}" type="pres">
      <dgm:prSet presAssocID="{8877E763-7235-A140-9774-F4A56E819917}" presName="conn2-1" presStyleLbl="parChTrans1D3" presStyleIdx="2" presStyleCnt="3"/>
      <dgm:spPr/>
    </dgm:pt>
    <dgm:pt modelId="{AC38C1FD-6AD7-2647-8511-7296C87FEB5B}" type="pres">
      <dgm:prSet presAssocID="{8877E763-7235-A140-9774-F4A56E819917}" presName="connTx" presStyleLbl="parChTrans1D3" presStyleIdx="2" presStyleCnt="3"/>
      <dgm:spPr/>
    </dgm:pt>
    <dgm:pt modelId="{DE9CAE2E-F2B5-EE4A-8603-718EE19381AF}" type="pres">
      <dgm:prSet presAssocID="{65CBC5BF-C0BD-BB44-BD14-4FFFE12D142B}" presName="root2" presStyleCnt="0"/>
      <dgm:spPr/>
    </dgm:pt>
    <dgm:pt modelId="{23BEDE21-1D65-1D40-93F8-B95D6172FA7A}" type="pres">
      <dgm:prSet presAssocID="{65CBC5BF-C0BD-BB44-BD14-4FFFE12D142B}" presName="LevelTwoTextNode" presStyleLbl="node3" presStyleIdx="2" presStyleCnt="3">
        <dgm:presLayoutVars>
          <dgm:chPref val="3"/>
        </dgm:presLayoutVars>
      </dgm:prSet>
      <dgm:spPr/>
    </dgm:pt>
    <dgm:pt modelId="{E9E3A9A2-FB87-C34D-B8C3-AEC0205B6558}" type="pres">
      <dgm:prSet presAssocID="{65CBC5BF-C0BD-BB44-BD14-4FFFE12D142B}" presName="level3hierChild" presStyleCnt="0"/>
      <dgm:spPr/>
    </dgm:pt>
  </dgm:ptLst>
  <dgm:cxnLst>
    <dgm:cxn modelId="{3B6E8913-3435-6047-BAFB-23836D625C61}" srcId="{C17A2EB2-5F05-0A47-8998-3B298CA48616}" destId="{0617FA15-CA08-D74D-870E-2AFFD68C60F1}" srcOrd="0" destOrd="0" parTransId="{6657FA03-B198-DA42-AC63-119C5841FBEC}" sibTransId="{493539C2-7B0A-174A-851A-121A8757C731}"/>
    <dgm:cxn modelId="{4D9E1D3A-9A17-F947-BC90-2B7567210676}" type="presOf" srcId="{6657FA03-B198-DA42-AC63-119C5841FBEC}" destId="{E1739537-6155-6F44-B258-3BEC8F13A475}" srcOrd="1" destOrd="0" presId="urn:microsoft.com/office/officeart/2005/8/layout/hierarchy2"/>
    <dgm:cxn modelId="{1703F23B-8D52-8448-8078-FAE23AD27BE7}" type="presOf" srcId="{8877E763-7235-A140-9774-F4A56E819917}" destId="{AC38C1FD-6AD7-2647-8511-7296C87FEB5B}" srcOrd="1" destOrd="0" presId="urn:microsoft.com/office/officeart/2005/8/layout/hierarchy2"/>
    <dgm:cxn modelId="{06110C48-810F-B942-871C-9FD535C7FF05}" type="presOf" srcId="{F467DFB5-C610-7C48-9EE8-9E9437DD3CF2}" destId="{361B2C70-2B27-9443-BB2C-7DAB621964E1}" srcOrd="0" destOrd="0" presId="urn:microsoft.com/office/officeart/2005/8/layout/hierarchy2"/>
    <dgm:cxn modelId="{A673DD4C-A942-EC4B-94AE-925E6E899BE9}" type="presOf" srcId="{C17A2EB2-5F05-0A47-8998-3B298CA48616}" destId="{F1A48B41-6A87-D042-839E-9553742DABF1}" srcOrd="0" destOrd="0" presId="urn:microsoft.com/office/officeart/2005/8/layout/hierarchy2"/>
    <dgm:cxn modelId="{5CB98E66-E053-754D-94A6-D95835DE0875}" type="presOf" srcId="{052F2AA8-798F-8C47-A1F1-8DEE351DAF36}" destId="{D7BEDF54-04CD-4343-BC4A-48B26A17BC04}" srcOrd="0" destOrd="0" presId="urn:microsoft.com/office/officeart/2005/8/layout/hierarchy2"/>
    <dgm:cxn modelId="{AC727B68-143D-E241-87CC-5C4F24CAD69A}" type="presOf" srcId="{0617FA15-CA08-D74D-870E-2AFFD68C60F1}" destId="{26F97FC5-5AB2-CA44-947F-E573895841D6}" srcOrd="0" destOrd="0" presId="urn:microsoft.com/office/officeart/2005/8/layout/hierarchy2"/>
    <dgm:cxn modelId="{61245F6F-AA4A-A24E-B074-99B0DF1E66CE}" type="presOf" srcId="{2EC314FC-AE8B-174C-B550-B0DB24C5E618}" destId="{A236D50B-1720-7642-B1B7-B880148B38AE}" srcOrd="1" destOrd="0" presId="urn:microsoft.com/office/officeart/2005/8/layout/hierarchy2"/>
    <dgm:cxn modelId="{F2768379-DCA6-DB48-9534-7C43CC5AAD49}" srcId="{052F2AA8-798F-8C47-A1F1-8DEE351DAF36}" destId="{3EF6C898-722A-CC4B-AA6E-392B73514C2C}" srcOrd="1" destOrd="0" parTransId="{63012967-8F38-744C-98EF-EA035EDF1162}" sibTransId="{4E78D7F2-279D-B54F-9699-3FBA08A49236}"/>
    <dgm:cxn modelId="{8A08279A-AF0E-9547-84A9-C3D9E2AF98AA}" type="presOf" srcId="{A355B00B-A628-B24F-8A8B-EF7D745D9A92}" destId="{7D344F32-0F55-AB4B-93B8-587E7AC80E22}" srcOrd="0" destOrd="0" presId="urn:microsoft.com/office/officeart/2005/8/layout/hierarchy2"/>
    <dgm:cxn modelId="{CD7C399B-55C8-374D-84BA-5D2B1820E0FE}" type="presOf" srcId="{F467DFB5-C610-7C48-9EE8-9E9437DD3CF2}" destId="{C9E0BD93-1B73-D043-AF61-51A4A812C194}" srcOrd="1" destOrd="0" presId="urn:microsoft.com/office/officeart/2005/8/layout/hierarchy2"/>
    <dgm:cxn modelId="{3D18DB9B-53D7-5045-9717-165391737888}" type="presOf" srcId="{3EF6C898-722A-CC4B-AA6E-392B73514C2C}" destId="{80940FAC-87B3-B14C-AE8B-D84F4BF5BD45}" srcOrd="0" destOrd="0" presId="urn:microsoft.com/office/officeart/2005/8/layout/hierarchy2"/>
    <dgm:cxn modelId="{18926F9E-275F-964C-BC02-8D60C2F62690}" type="presOf" srcId="{FA7E41B1-4D50-314B-817E-A3492691CD40}" destId="{0B57FC71-64ED-BD4B-9211-5BA8BC8F08AC}" srcOrd="0" destOrd="0" presId="urn:microsoft.com/office/officeart/2005/8/layout/hierarchy2"/>
    <dgm:cxn modelId="{BB8311AA-455B-8146-A3BD-3FAD24D95F42}" srcId="{3EF6C898-722A-CC4B-AA6E-392B73514C2C}" destId="{65CBC5BF-C0BD-BB44-BD14-4FFFE12D142B}" srcOrd="0" destOrd="0" parTransId="{8877E763-7235-A140-9774-F4A56E819917}" sibTransId="{4E74B578-A1E2-5342-8891-2191E512CCB5}"/>
    <dgm:cxn modelId="{2D2F08AE-5B1C-B749-865B-607992E1D561}" srcId="{A355B00B-A628-B24F-8A8B-EF7D745D9A92}" destId="{052F2AA8-798F-8C47-A1F1-8DEE351DAF36}" srcOrd="0" destOrd="0" parTransId="{24FCB7C9-9422-C946-9C2A-D8323950A5CF}" sibTransId="{EA18E48D-9CAB-1040-B194-DA782DB3847F}"/>
    <dgm:cxn modelId="{FBDC99B2-CDCF-E54E-8806-D9447A2112B5}" type="presOf" srcId="{63012967-8F38-744C-98EF-EA035EDF1162}" destId="{CDC3494C-757D-6B43-B699-BD23494188F4}" srcOrd="0" destOrd="0" presId="urn:microsoft.com/office/officeart/2005/8/layout/hierarchy2"/>
    <dgm:cxn modelId="{060F5CB9-3EE6-AB4E-B50D-92A33366FA3E}" srcId="{C17A2EB2-5F05-0A47-8998-3B298CA48616}" destId="{FA7E41B1-4D50-314B-817E-A3492691CD40}" srcOrd="1" destOrd="0" parTransId="{2EC314FC-AE8B-174C-B550-B0DB24C5E618}" sibTransId="{764BE755-21E7-2D42-9DF8-20850CC6AD07}"/>
    <dgm:cxn modelId="{095B24C2-1417-824C-84D2-88FCC09BC128}" srcId="{052F2AA8-798F-8C47-A1F1-8DEE351DAF36}" destId="{C17A2EB2-5F05-0A47-8998-3B298CA48616}" srcOrd="0" destOrd="0" parTransId="{F467DFB5-C610-7C48-9EE8-9E9437DD3CF2}" sibTransId="{3E963680-CDAC-3D4E-AC2C-44C3536CFDA6}"/>
    <dgm:cxn modelId="{B8E426D5-8739-E74A-B7CC-116D5E8FCEFF}" type="presOf" srcId="{8877E763-7235-A140-9774-F4A56E819917}" destId="{745EF808-CFD1-264D-908F-735A591167E9}" srcOrd="0" destOrd="0" presId="urn:microsoft.com/office/officeart/2005/8/layout/hierarchy2"/>
    <dgm:cxn modelId="{69AAE0DE-1228-BD47-B3F9-27F6A1C44131}" type="presOf" srcId="{65CBC5BF-C0BD-BB44-BD14-4FFFE12D142B}" destId="{23BEDE21-1D65-1D40-93F8-B95D6172FA7A}" srcOrd="0" destOrd="0" presId="urn:microsoft.com/office/officeart/2005/8/layout/hierarchy2"/>
    <dgm:cxn modelId="{976993EA-27D7-4E46-A460-325F0123C289}" type="presOf" srcId="{6657FA03-B198-DA42-AC63-119C5841FBEC}" destId="{9BDCB01D-5CDC-6B4A-AB04-6DFE1AF12633}" srcOrd="0" destOrd="0" presId="urn:microsoft.com/office/officeart/2005/8/layout/hierarchy2"/>
    <dgm:cxn modelId="{927583ED-43C7-BD43-B299-52785C6490FF}" type="presOf" srcId="{63012967-8F38-744C-98EF-EA035EDF1162}" destId="{F678D587-BDD1-9243-B9A5-80A62266EB71}" srcOrd="1" destOrd="0" presId="urn:microsoft.com/office/officeart/2005/8/layout/hierarchy2"/>
    <dgm:cxn modelId="{71F654F1-A4F8-A545-BB88-D972A3C0BFB2}" type="presOf" srcId="{2EC314FC-AE8B-174C-B550-B0DB24C5E618}" destId="{32C46FCD-D455-E241-922E-F3D93B9503D3}" srcOrd="0" destOrd="0" presId="urn:microsoft.com/office/officeart/2005/8/layout/hierarchy2"/>
    <dgm:cxn modelId="{8EB1121D-EDC0-3144-913E-C16EB029A495}" type="presParOf" srcId="{7D344F32-0F55-AB4B-93B8-587E7AC80E22}" destId="{B0A2E643-ED55-D74E-96FF-BF4C2752628A}" srcOrd="0" destOrd="0" presId="urn:microsoft.com/office/officeart/2005/8/layout/hierarchy2"/>
    <dgm:cxn modelId="{DE1C71C4-7D5B-8949-BB5D-20C3A4CC9E3F}" type="presParOf" srcId="{B0A2E643-ED55-D74E-96FF-BF4C2752628A}" destId="{D7BEDF54-04CD-4343-BC4A-48B26A17BC04}" srcOrd="0" destOrd="0" presId="urn:microsoft.com/office/officeart/2005/8/layout/hierarchy2"/>
    <dgm:cxn modelId="{FAFAF797-0C7F-6D42-8952-D829F8CCD266}" type="presParOf" srcId="{B0A2E643-ED55-D74E-96FF-BF4C2752628A}" destId="{8E0074FB-867D-7C4E-9C61-671E117B0784}" srcOrd="1" destOrd="0" presId="urn:microsoft.com/office/officeart/2005/8/layout/hierarchy2"/>
    <dgm:cxn modelId="{B8CD5290-3280-7F41-8E05-36B105E6B94F}" type="presParOf" srcId="{8E0074FB-867D-7C4E-9C61-671E117B0784}" destId="{361B2C70-2B27-9443-BB2C-7DAB621964E1}" srcOrd="0" destOrd="0" presId="urn:microsoft.com/office/officeart/2005/8/layout/hierarchy2"/>
    <dgm:cxn modelId="{C227C745-C1B5-BB49-9545-C8C11952D10D}" type="presParOf" srcId="{361B2C70-2B27-9443-BB2C-7DAB621964E1}" destId="{C9E0BD93-1B73-D043-AF61-51A4A812C194}" srcOrd="0" destOrd="0" presId="urn:microsoft.com/office/officeart/2005/8/layout/hierarchy2"/>
    <dgm:cxn modelId="{1FE6F37C-2F69-1443-BF08-59DB2DAA6E45}" type="presParOf" srcId="{8E0074FB-867D-7C4E-9C61-671E117B0784}" destId="{9630E844-E174-8843-B713-0E4587140C8E}" srcOrd="1" destOrd="0" presId="urn:microsoft.com/office/officeart/2005/8/layout/hierarchy2"/>
    <dgm:cxn modelId="{83FBE4BD-6B91-6140-BF22-FC2085FE15B6}" type="presParOf" srcId="{9630E844-E174-8843-B713-0E4587140C8E}" destId="{F1A48B41-6A87-D042-839E-9553742DABF1}" srcOrd="0" destOrd="0" presId="urn:microsoft.com/office/officeart/2005/8/layout/hierarchy2"/>
    <dgm:cxn modelId="{64C91F75-CF7F-094D-86B1-0799D8C52210}" type="presParOf" srcId="{9630E844-E174-8843-B713-0E4587140C8E}" destId="{B72005C1-F10D-C54C-B0B8-E2115B6BEE80}" srcOrd="1" destOrd="0" presId="urn:microsoft.com/office/officeart/2005/8/layout/hierarchy2"/>
    <dgm:cxn modelId="{362B4ED3-A990-394D-BE6A-9D73967605A3}" type="presParOf" srcId="{B72005C1-F10D-C54C-B0B8-E2115B6BEE80}" destId="{9BDCB01D-5CDC-6B4A-AB04-6DFE1AF12633}" srcOrd="0" destOrd="0" presId="urn:microsoft.com/office/officeart/2005/8/layout/hierarchy2"/>
    <dgm:cxn modelId="{4F76CE0B-6F92-9A42-A814-CD508D2A1D76}" type="presParOf" srcId="{9BDCB01D-5CDC-6B4A-AB04-6DFE1AF12633}" destId="{E1739537-6155-6F44-B258-3BEC8F13A475}" srcOrd="0" destOrd="0" presId="urn:microsoft.com/office/officeart/2005/8/layout/hierarchy2"/>
    <dgm:cxn modelId="{FCF32368-186C-8148-BCA3-9B0E987B5DB9}" type="presParOf" srcId="{B72005C1-F10D-C54C-B0B8-E2115B6BEE80}" destId="{09B6917B-43B7-4848-8961-898BD34A38AD}" srcOrd="1" destOrd="0" presId="urn:microsoft.com/office/officeart/2005/8/layout/hierarchy2"/>
    <dgm:cxn modelId="{7745D329-19D6-E54C-9BB8-2DF009057935}" type="presParOf" srcId="{09B6917B-43B7-4848-8961-898BD34A38AD}" destId="{26F97FC5-5AB2-CA44-947F-E573895841D6}" srcOrd="0" destOrd="0" presId="urn:microsoft.com/office/officeart/2005/8/layout/hierarchy2"/>
    <dgm:cxn modelId="{B0B4585C-8ED2-EA4D-99A2-6A484A97E6EC}" type="presParOf" srcId="{09B6917B-43B7-4848-8961-898BD34A38AD}" destId="{8005BAC3-906F-1740-9419-6D21800D2E8B}" srcOrd="1" destOrd="0" presId="urn:microsoft.com/office/officeart/2005/8/layout/hierarchy2"/>
    <dgm:cxn modelId="{596711DC-C7EA-C44D-B1E4-4CF20371AB62}" type="presParOf" srcId="{B72005C1-F10D-C54C-B0B8-E2115B6BEE80}" destId="{32C46FCD-D455-E241-922E-F3D93B9503D3}" srcOrd="2" destOrd="0" presId="urn:microsoft.com/office/officeart/2005/8/layout/hierarchy2"/>
    <dgm:cxn modelId="{7CA4EFF0-E6B5-9546-9742-40E4779E0DD0}" type="presParOf" srcId="{32C46FCD-D455-E241-922E-F3D93B9503D3}" destId="{A236D50B-1720-7642-B1B7-B880148B38AE}" srcOrd="0" destOrd="0" presId="urn:microsoft.com/office/officeart/2005/8/layout/hierarchy2"/>
    <dgm:cxn modelId="{5D2BB6E7-CB1F-4E44-A665-7757142D083B}" type="presParOf" srcId="{B72005C1-F10D-C54C-B0B8-E2115B6BEE80}" destId="{361403A4-8E0F-7E4B-A1FB-D87D194E8E8A}" srcOrd="3" destOrd="0" presId="urn:microsoft.com/office/officeart/2005/8/layout/hierarchy2"/>
    <dgm:cxn modelId="{22A0F35C-6896-D34B-9552-9772DDBA5719}" type="presParOf" srcId="{361403A4-8E0F-7E4B-A1FB-D87D194E8E8A}" destId="{0B57FC71-64ED-BD4B-9211-5BA8BC8F08AC}" srcOrd="0" destOrd="0" presId="urn:microsoft.com/office/officeart/2005/8/layout/hierarchy2"/>
    <dgm:cxn modelId="{F7CFD33F-8171-3E42-9109-1AD58AEA1E7B}" type="presParOf" srcId="{361403A4-8E0F-7E4B-A1FB-D87D194E8E8A}" destId="{626758E1-E011-1143-BA93-0D88E4A911D2}" srcOrd="1" destOrd="0" presId="urn:microsoft.com/office/officeart/2005/8/layout/hierarchy2"/>
    <dgm:cxn modelId="{078BAB14-3B7E-FE4E-9BFD-6E99999C1ECD}" type="presParOf" srcId="{8E0074FB-867D-7C4E-9C61-671E117B0784}" destId="{CDC3494C-757D-6B43-B699-BD23494188F4}" srcOrd="2" destOrd="0" presId="urn:microsoft.com/office/officeart/2005/8/layout/hierarchy2"/>
    <dgm:cxn modelId="{9808010C-54ED-A64F-9644-8BCB2D01C65D}" type="presParOf" srcId="{CDC3494C-757D-6B43-B699-BD23494188F4}" destId="{F678D587-BDD1-9243-B9A5-80A62266EB71}" srcOrd="0" destOrd="0" presId="urn:microsoft.com/office/officeart/2005/8/layout/hierarchy2"/>
    <dgm:cxn modelId="{0E955D16-A793-1740-BE07-6DAFEC8476CE}" type="presParOf" srcId="{8E0074FB-867D-7C4E-9C61-671E117B0784}" destId="{B4165A62-FC52-9F4F-86AD-0A6A967A86CE}" srcOrd="3" destOrd="0" presId="urn:microsoft.com/office/officeart/2005/8/layout/hierarchy2"/>
    <dgm:cxn modelId="{C6056C27-0F79-1146-915F-7F1F33808818}" type="presParOf" srcId="{B4165A62-FC52-9F4F-86AD-0A6A967A86CE}" destId="{80940FAC-87B3-B14C-AE8B-D84F4BF5BD45}" srcOrd="0" destOrd="0" presId="urn:microsoft.com/office/officeart/2005/8/layout/hierarchy2"/>
    <dgm:cxn modelId="{705BD139-455F-E142-BBD1-95C8EEA146CD}" type="presParOf" srcId="{B4165A62-FC52-9F4F-86AD-0A6A967A86CE}" destId="{4C84BA44-F351-1E41-BD7B-55FE40693388}" srcOrd="1" destOrd="0" presId="urn:microsoft.com/office/officeart/2005/8/layout/hierarchy2"/>
    <dgm:cxn modelId="{A0D17D63-205E-1F4A-98C1-BCA55EC548E1}" type="presParOf" srcId="{4C84BA44-F351-1E41-BD7B-55FE40693388}" destId="{745EF808-CFD1-264D-908F-735A591167E9}" srcOrd="0" destOrd="0" presId="urn:microsoft.com/office/officeart/2005/8/layout/hierarchy2"/>
    <dgm:cxn modelId="{3F6158FB-4256-BB44-936A-99B52F004A21}" type="presParOf" srcId="{745EF808-CFD1-264D-908F-735A591167E9}" destId="{AC38C1FD-6AD7-2647-8511-7296C87FEB5B}" srcOrd="0" destOrd="0" presId="urn:microsoft.com/office/officeart/2005/8/layout/hierarchy2"/>
    <dgm:cxn modelId="{F2E4B9E7-727F-7C49-BCB7-285373667A07}" type="presParOf" srcId="{4C84BA44-F351-1E41-BD7B-55FE40693388}" destId="{DE9CAE2E-F2B5-EE4A-8603-718EE19381AF}" srcOrd="1" destOrd="0" presId="urn:microsoft.com/office/officeart/2005/8/layout/hierarchy2"/>
    <dgm:cxn modelId="{8E8029FC-F8EC-8649-A23B-E46034B9A2E4}" type="presParOf" srcId="{DE9CAE2E-F2B5-EE4A-8603-718EE19381AF}" destId="{23BEDE21-1D65-1D40-93F8-B95D6172FA7A}" srcOrd="0" destOrd="0" presId="urn:microsoft.com/office/officeart/2005/8/layout/hierarchy2"/>
    <dgm:cxn modelId="{CB11BAFE-4FAB-6E41-B4B1-68F828DDD4D2}" type="presParOf" srcId="{DE9CAE2E-F2B5-EE4A-8603-718EE19381AF}" destId="{E9E3A9A2-FB87-C34D-B8C3-AEC0205B655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819C0F-5776-FC4D-A2BB-937B42C0F3AF}" type="doc">
      <dgm:prSet loTypeId="urn:microsoft.com/office/officeart/2008/layout/BendingPictureCaptionLis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CAD0AAA-E394-B14C-9525-0A126F71C8AC}">
      <dgm:prSet phldrT="[Text]"/>
      <dgm:spPr/>
      <dgm:t>
        <a:bodyPr/>
        <a:lstStyle/>
        <a:p>
          <a:r>
            <a:rPr lang="en-US" b="1" i="0" dirty="0">
              <a:latin typeface="Calibri Bold"/>
              <a:cs typeface="Comic Sans MS"/>
            </a:rPr>
            <a:t>Maternal spindle transfer </a:t>
          </a:r>
          <a:r>
            <a:rPr lang="mr-IN" b="1" i="0" dirty="0">
              <a:latin typeface="Calibri Bold"/>
              <a:cs typeface="Comic Sans MS"/>
            </a:rPr>
            <a:t>–</a:t>
          </a:r>
          <a:r>
            <a:rPr lang="en-US" b="1" i="0" dirty="0">
              <a:latin typeface="Calibri Bold"/>
              <a:cs typeface="Comic Sans MS"/>
            </a:rPr>
            <a:t> MST </a:t>
          </a:r>
        </a:p>
      </dgm:t>
    </dgm:pt>
    <dgm:pt modelId="{BDBCF134-A281-2549-BC31-6874FCE02C75}" type="parTrans" cxnId="{8F38626D-87A9-4C42-8652-9F606F905850}">
      <dgm:prSet/>
      <dgm:spPr/>
      <dgm:t>
        <a:bodyPr/>
        <a:lstStyle/>
        <a:p>
          <a:endParaRPr lang="en-US"/>
        </a:p>
      </dgm:t>
    </dgm:pt>
    <dgm:pt modelId="{04D43D37-409B-ED48-BAD3-D8203525A8D7}" type="sibTrans" cxnId="{8F38626D-87A9-4C42-8652-9F606F905850}">
      <dgm:prSet/>
      <dgm:spPr/>
      <dgm:t>
        <a:bodyPr/>
        <a:lstStyle/>
        <a:p>
          <a:endParaRPr lang="en-US"/>
        </a:p>
      </dgm:t>
    </dgm:pt>
    <dgm:pt modelId="{686ECF56-C3C0-344A-9C9D-68C470AC3E44}">
      <dgm:prSet phldrT="[Text]"/>
      <dgm:spPr/>
      <dgm:t>
        <a:bodyPr/>
        <a:lstStyle/>
        <a:p>
          <a:r>
            <a:rPr lang="en-US" b="1" i="0" dirty="0">
              <a:latin typeface="Calibri Bold"/>
              <a:cs typeface="Comic Sans MS"/>
            </a:rPr>
            <a:t>Pronuclear transfer - PNT</a:t>
          </a:r>
        </a:p>
      </dgm:t>
    </dgm:pt>
    <dgm:pt modelId="{82694E74-5AC6-444F-B694-1264B72AC0AF}" type="parTrans" cxnId="{7645599F-A8EA-8740-AF70-0B6EFEB4F9D4}">
      <dgm:prSet/>
      <dgm:spPr/>
      <dgm:t>
        <a:bodyPr/>
        <a:lstStyle/>
        <a:p>
          <a:endParaRPr lang="en-US"/>
        </a:p>
      </dgm:t>
    </dgm:pt>
    <dgm:pt modelId="{C93899CA-41B2-5F4F-909C-3E2D0DADBE9A}" type="sibTrans" cxnId="{7645599F-A8EA-8740-AF70-0B6EFEB4F9D4}">
      <dgm:prSet/>
      <dgm:spPr/>
      <dgm:t>
        <a:bodyPr/>
        <a:lstStyle/>
        <a:p>
          <a:endParaRPr lang="en-US"/>
        </a:p>
      </dgm:t>
    </dgm:pt>
    <dgm:pt modelId="{73593A0E-4E63-7E4A-9FF3-1FCFB0B579A9}">
      <dgm:prSet phldrT="[Text]"/>
      <dgm:spPr/>
      <dgm:t>
        <a:bodyPr/>
        <a:lstStyle/>
        <a:p>
          <a:r>
            <a:rPr lang="en-US" b="1" i="0" dirty="0" err="1">
              <a:latin typeface="Calibri Bold"/>
              <a:cs typeface="Comic Sans MS"/>
            </a:rPr>
            <a:t>Ooplasmic</a:t>
          </a:r>
          <a:r>
            <a:rPr lang="en-US" b="1" i="0" dirty="0">
              <a:latin typeface="Calibri Bold"/>
              <a:cs typeface="Comic Sans MS"/>
            </a:rPr>
            <a:t> transfer - OT</a:t>
          </a:r>
        </a:p>
      </dgm:t>
    </dgm:pt>
    <dgm:pt modelId="{3C77C7A2-A6CB-244B-BFE6-555107844D2D}" type="parTrans" cxnId="{3096F8D6-01EC-824E-B615-B07FCEA30D14}">
      <dgm:prSet/>
      <dgm:spPr/>
      <dgm:t>
        <a:bodyPr/>
        <a:lstStyle/>
        <a:p>
          <a:endParaRPr lang="en-US"/>
        </a:p>
      </dgm:t>
    </dgm:pt>
    <dgm:pt modelId="{D90E0367-D31C-564A-8D29-1931A35C7648}" type="sibTrans" cxnId="{3096F8D6-01EC-824E-B615-B07FCEA30D14}">
      <dgm:prSet/>
      <dgm:spPr/>
      <dgm:t>
        <a:bodyPr/>
        <a:lstStyle/>
        <a:p>
          <a:endParaRPr lang="en-US"/>
        </a:p>
      </dgm:t>
    </dgm:pt>
    <dgm:pt modelId="{0E75E111-56DA-1041-8AB6-1BC7D0D32298}" type="pres">
      <dgm:prSet presAssocID="{25819C0F-5776-FC4D-A2BB-937B42C0F3AF}" presName="Name0" presStyleCnt="0">
        <dgm:presLayoutVars>
          <dgm:dir/>
          <dgm:resizeHandles val="exact"/>
        </dgm:presLayoutVars>
      </dgm:prSet>
      <dgm:spPr/>
    </dgm:pt>
    <dgm:pt modelId="{15AC8C0C-C631-4D40-B0AC-05B32E7C2E1E}" type="pres">
      <dgm:prSet presAssocID="{8CAD0AAA-E394-B14C-9525-0A126F71C8AC}" presName="composite" presStyleCnt="0"/>
      <dgm:spPr/>
    </dgm:pt>
    <dgm:pt modelId="{E482DAAD-89FF-C04A-87D9-70A095136402}" type="pres">
      <dgm:prSet presAssocID="{8CAD0AAA-E394-B14C-9525-0A126F71C8AC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5F2AE10-85FF-9C4D-B0B0-7A4835274E52}" type="pres">
      <dgm:prSet presAssocID="{8CAD0AAA-E394-B14C-9525-0A126F71C8AC}" presName="wedgeRectCallout1" presStyleLbl="node1" presStyleIdx="0" presStyleCnt="3">
        <dgm:presLayoutVars>
          <dgm:bulletEnabled val="1"/>
        </dgm:presLayoutVars>
      </dgm:prSet>
      <dgm:spPr/>
    </dgm:pt>
    <dgm:pt modelId="{63C1166A-FCFC-6B43-AE21-B8FBF1765351}" type="pres">
      <dgm:prSet presAssocID="{04D43D37-409B-ED48-BAD3-D8203525A8D7}" presName="sibTrans" presStyleCnt="0"/>
      <dgm:spPr/>
    </dgm:pt>
    <dgm:pt modelId="{0E749149-8883-BB4E-ACFA-1B8BB7B360D5}" type="pres">
      <dgm:prSet presAssocID="{686ECF56-C3C0-344A-9C9D-68C470AC3E44}" presName="composite" presStyleCnt="0"/>
      <dgm:spPr/>
    </dgm:pt>
    <dgm:pt modelId="{B8C553D2-4B34-5A4D-9CA3-892287E206CE}" type="pres">
      <dgm:prSet presAssocID="{686ECF56-C3C0-344A-9C9D-68C470AC3E44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016E6E2-E803-6A49-A8AF-9BD37E26918C}" type="pres">
      <dgm:prSet presAssocID="{686ECF56-C3C0-344A-9C9D-68C470AC3E44}" presName="wedgeRectCallout1" presStyleLbl="node1" presStyleIdx="1" presStyleCnt="3">
        <dgm:presLayoutVars>
          <dgm:bulletEnabled val="1"/>
        </dgm:presLayoutVars>
      </dgm:prSet>
      <dgm:spPr/>
    </dgm:pt>
    <dgm:pt modelId="{E4AA2809-9A99-F544-92D5-EEAF25F6C346}" type="pres">
      <dgm:prSet presAssocID="{C93899CA-41B2-5F4F-909C-3E2D0DADBE9A}" presName="sibTrans" presStyleCnt="0"/>
      <dgm:spPr/>
    </dgm:pt>
    <dgm:pt modelId="{3641531C-6573-1943-A36E-17CA7B469045}" type="pres">
      <dgm:prSet presAssocID="{73593A0E-4E63-7E4A-9FF3-1FCFB0B579A9}" presName="composite" presStyleCnt="0"/>
      <dgm:spPr/>
    </dgm:pt>
    <dgm:pt modelId="{95578DFE-FE0F-8F41-973E-163BF90C5086}" type="pres">
      <dgm:prSet presAssocID="{73593A0E-4E63-7E4A-9FF3-1FCFB0B579A9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436F556-18F1-F74E-9488-74F58A00F231}" type="pres">
      <dgm:prSet presAssocID="{73593A0E-4E63-7E4A-9FF3-1FCFB0B579A9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619AB955-373E-A143-8B6A-A77DA679A904}" type="presOf" srcId="{73593A0E-4E63-7E4A-9FF3-1FCFB0B579A9}" destId="{0436F556-18F1-F74E-9488-74F58A00F231}" srcOrd="0" destOrd="0" presId="urn:microsoft.com/office/officeart/2008/layout/BendingPictureCaptionList"/>
    <dgm:cxn modelId="{0C97355D-6D1F-6441-AC96-352A8B4E4AE0}" type="presOf" srcId="{25819C0F-5776-FC4D-A2BB-937B42C0F3AF}" destId="{0E75E111-56DA-1041-8AB6-1BC7D0D32298}" srcOrd="0" destOrd="0" presId="urn:microsoft.com/office/officeart/2008/layout/BendingPictureCaptionList"/>
    <dgm:cxn modelId="{8F38626D-87A9-4C42-8652-9F606F905850}" srcId="{25819C0F-5776-FC4D-A2BB-937B42C0F3AF}" destId="{8CAD0AAA-E394-B14C-9525-0A126F71C8AC}" srcOrd="0" destOrd="0" parTransId="{BDBCF134-A281-2549-BC31-6874FCE02C75}" sibTransId="{04D43D37-409B-ED48-BAD3-D8203525A8D7}"/>
    <dgm:cxn modelId="{7645599F-A8EA-8740-AF70-0B6EFEB4F9D4}" srcId="{25819C0F-5776-FC4D-A2BB-937B42C0F3AF}" destId="{686ECF56-C3C0-344A-9C9D-68C470AC3E44}" srcOrd="1" destOrd="0" parTransId="{82694E74-5AC6-444F-B694-1264B72AC0AF}" sibTransId="{C93899CA-41B2-5F4F-909C-3E2D0DADBE9A}"/>
    <dgm:cxn modelId="{E4C58AB5-81CD-8E4C-987F-2D93CA333ED1}" type="presOf" srcId="{686ECF56-C3C0-344A-9C9D-68C470AC3E44}" destId="{9016E6E2-E803-6A49-A8AF-9BD37E26918C}" srcOrd="0" destOrd="0" presId="urn:microsoft.com/office/officeart/2008/layout/BendingPictureCaptionList"/>
    <dgm:cxn modelId="{3096F8D6-01EC-824E-B615-B07FCEA30D14}" srcId="{25819C0F-5776-FC4D-A2BB-937B42C0F3AF}" destId="{73593A0E-4E63-7E4A-9FF3-1FCFB0B579A9}" srcOrd="2" destOrd="0" parTransId="{3C77C7A2-A6CB-244B-BFE6-555107844D2D}" sibTransId="{D90E0367-D31C-564A-8D29-1931A35C7648}"/>
    <dgm:cxn modelId="{5F8A80F0-C8EC-1843-BF96-99A2C1910923}" type="presOf" srcId="{8CAD0AAA-E394-B14C-9525-0A126F71C8AC}" destId="{75F2AE10-85FF-9C4D-B0B0-7A4835274E52}" srcOrd="0" destOrd="0" presId="urn:microsoft.com/office/officeart/2008/layout/BendingPictureCaptionList"/>
    <dgm:cxn modelId="{D9150C32-C672-524C-BCDD-18BE4961FC26}" type="presParOf" srcId="{0E75E111-56DA-1041-8AB6-1BC7D0D32298}" destId="{15AC8C0C-C631-4D40-B0AC-05B32E7C2E1E}" srcOrd="0" destOrd="0" presId="urn:microsoft.com/office/officeart/2008/layout/BendingPictureCaptionList"/>
    <dgm:cxn modelId="{98172607-0560-9B43-A4B4-41BE5D8C46FF}" type="presParOf" srcId="{15AC8C0C-C631-4D40-B0AC-05B32E7C2E1E}" destId="{E482DAAD-89FF-C04A-87D9-70A095136402}" srcOrd="0" destOrd="0" presId="urn:microsoft.com/office/officeart/2008/layout/BendingPictureCaptionList"/>
    <dgm:cxn modelId="{07C72891-F1B8-1C43-A25A-7CF355988A3B}" type="presParOf" srcId="{15AC8C0C-C631-4D40-B0AC-05B32E7C2E1E}" destId="{75F2AE10-85FF-9C4D-B0B0-7A4835274E52}" srcOrd="1" destOrd="0" presId="urn:microsoft.com/office/officeart/2008/layout/BendingPictureCaptionList"/>
    <dgm:cxn modelId="{14A92BBC-5957-FD41-9B23-86FB2BB7B1BD}" type="presParOf" srcId="{0E75E111-56DA-1041-8AB6-1BC7D0D32298}" destId="{63C1166A-FCFC-6B43-AE21-B8FBF1765351}" srcOrd="1" destOrd="0" presId="urn:microsoft.com/office/officeart/2008/layout/BendingPictureCaptionList"/>
    <dgm:cxn modelId="{1F1E282C-C0AB-224A-BF45-52453706D373}" type="presParOf" srcId="{0E75E111-56DA-1041-8AB6-1BC7D0D32298}" destId="{0E749149-8883-BB4E-ACFA-1B8BB7B360D5}" srcOrd="2" destOrd="0" presId="urn:microsoft.com/office/officeart/2008/layout/BendingPictureCaptionList"/>
    <dgm:cxn modelId="{FF328F17-D6D0-DF40-A784-7B02C856E5F0}" type="presParOf" srcId="{0E749149-8883-BB4E-ACFA-1B8BB7B360D5}" destId="{B8C553D2-4B34-5A4D-9CA3-892287E206CE}" srcOrd="0" destOrd="0" presId="urn:microsoft.com/office/officeart/2008/layout/BendingPictureCaptionList"/>
    <dgm:cxn modelId="{151CFB83-DA65-1047-B207-2E8B9FF8BCB7}" type="presParOf" srcId="{0E749149-8883-BB4E-ACFA-1B8BB7B360D5}" destId="{9016E6E2-E803-6A49-A8AF-9BD37E26918C}" srcOrd="1" destOrd="0" presId="urn:microsoft.com/office/officeart/2008/layout/BendingPictureCaptionList"/>
    <dgm:cxn modelId="{8FF9C44F-1CFD-BF49-B1F6-6C22905CFFE3}" type="presParOf" srcId="{0E75E111-56DA-1041-8AB6-1BC7D0D32298}" destId="{E4AA2809-9A99-F544-92D5-EEAF25F6C346}" srcOrd="3" destOrd="0" presId="urn:microsoft.com/office/officeart/2008/layout/BendingPictureCaptionList"/>
    <dgm:cxn modelId="{0AC62CE3-7650-2C42-A42C-2F8C06198363}" type="presParOf" srcId="{0E75E111-56DA-1041-8AB6-1BC7D0D32298}" destId="{3641531C-6573-1943-A36E-17CA7B469045}" srcOrd="4" destOrd="0" presId="urn:microsoft.com/office/officeart/2008/layout/BendingPictureCaptionList"/>
    <dgm:cxn modelId="{32840736-4F9C-814B-ABCC-F3B0F0B978EF}" type="presParOf" srcId="{3641531C-6573-1943-A36E-17CA7B469045}" destId="{95578DFE-FE0F-8F41-973E-163BF90C5086}" srcOrd="0" destOrd="0" presId="urn:microsoft.com/office/officeart/2008/layout/BendingPictureCaptionList"/>
    <dgm:cxn modelId="{0399809A-6C16-AF4C-AC84-76AB904034C7}" type="presParOf" srcId="{3641531C-6573-1943-A36E-17CA7B469045}" destId="{0436F556-18F1-F74E-9488-74F58A00F23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020FD8B-F4F9-6944-A3F4-11CB35750A02}" type="doc">
      <dgm:prSet loTypeId="urn:microsoft.com/office/officeart/2005/8/layout/hierarchy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9AB171B-BF49-9B43-9EBA-96871292EF6B}">
      <dgm:prSet phldrT="[Text]" custT="1"/>
      <dgm:spPr/>
      <dgm:t>
        <a:bodyPr/>
        <a:lstStyle/>
        <a:p>
          <a:r>
            <a:rPr lang="en-US" sz="2400" b="1" i="0" dirty="0">
              <a:solidFill>
                <a:srgbClr val="800000"/>
              </a:solidFill>
              <a:latin typeface="Calibri Bold"/>
              <a:cs typeface="Comic Sans MS"/>
            </a:rPr>
            <a:t>Uterine Transplant</a:t>
          </a:r>
        </a:p>
      </dgm:t>
    </dgm:pt>
    <dgm:pt modelId="{D7250D79-9D72-CE44-AD65-2B9B8824B66D}" type="parTrans" cxnId="{2F963767-E6C5-4449-9EA5-769F2C2AF9BF}">
      <dgm:prSet/>
      <dgm:spPr/>
      <dgm:t>
        <a:bodyPr/>
        <a:lstStyle/>
        <a:p>
          <a:endParaRPr lang="en-US"/>
        </a:p>
      </dgm:t>
    </dgm:pt>
    <dgm:pt modelId="{1632E43B-5493-3142-9ECF-F8DDDFF16184}" type="sibTrans" cxnId="{2F963767-E6C5-4449-9EA5-769F2C2AF9BF}">
      <dgm:prSet/>
      <dgm:spPr/>
      <dgm:t>
        <a:bodyPr/>
        <a:lstStyle/>
        <a:p>
          <a:endParaRPr lang="en-US"/>
        </a:p>
      </dgm:t>
    </dgm:pt>
    <dgm:pt modelId="{CA12E540-40F0-2B4C-BD70-7A72907230D1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Congenital malformations</a:t>
          </a:r>
        </a:p>
      </dgm:t>
    </dgm:pt>
    <dgm:pt modelId="{44DB2340-A75D-8445-9607-BD1BBA89CD23}" type="parTrans" cxnId="{4D1B4DDB-9275-9D4F-9462-0B54A18687E7}">
      <dgm:prSet/>
      <dgm:spPr/>
      <dgm:t>
        <a:bodyPr/>
        <a:lstStyle/>
        <a:p>
          <a:endParaRPr lang="en-US"/>
        </a:p>
      </dgm:t>
    </dgm:pt>
    <dgm:pt modelId="{1D4937A9-292F-6C4C-845F-6E836A00A3D8}" type="sibTrans" cxnId="{4D1B4DDB-9275-9D4F-9462-0B54A18687E7}">
      <dgm:prSet/>
      <dgm:spPr/>
      <dgm:t>
        <a:bodyPr/>
        <a:lstStyle/>
        <a:p>
          <a:endParaRPr lang="en-US"/>
        </a:p>
      </dgm:t>
    </dgm:pt>
    <dgm:pt modelId="{AAEC5E72-0B90-8047-8FDA-3C7688EF204F}">
      <dgm:prSet phldrT="[Text]" custT="1"/>
      <dgm:spPr/>
      <dgm:t>
        <a:bodyPr/>
        <a:lstStyle/>
        <a:p>
          <a:r>
            <a:rPr lang="en-US" sz="1800" b="1" i="0" dirty="0">
              <a:solidFill>
                <a:srgbClr val="21009F"/>
              </a:solidFill>
              <a:latin typeface="Calibri Bold"/>
              <a:cs typeface="Comic Sans MS"/>
            </a:rPr>
            <a:t>Absent Uterus</a:t>
          </a:r>
        </a:p>
      </dgm:t>
    </dgm:pt>
    <dgm:pt modelId="{B016A689-C9BF-3C49-B3F4-DC4B60725D1C}" type="parTrans" cxnId="{4136C3ED-6004-1541-8817-DAF5D626C306}">
      <dgm:prSet/>
      <dgm:spPr/>
      <dgm:t>
        <a:bodyPr/>
        <a:lstStyle/>
        <a:p>
          <a:endParaRPr lang="en-US"/>
        </a:p>
      </dgm:t>
    </dgm:pt>
    <dgm:pt modelId="{FE49FF47-63FF-2D49-ADAB-738E8CBDA670}" type="sibTrans" cxnId="{4136C3ED-6004-1541-8817-DAF5D626C306}">
      <dgm:prSet/>
      <dgm:spPr/>
      <dgm:t>
        <a:bodyPr/>
        <a:lstStyle/>
        <a:p>
          <a:endParaRPr lang="en-US"/>
        </a:p>
      </dgm:t>
    </dgm:pt>
    <dgm:pt modelId="{586AF057-D7B4-8545-B859-24B26028FE14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MRKH</a:t>
          </a:r>
        </a:p>
        <a:p>
          <a:r>
            <a:rPr lang="en-US" sz="1800" b="1" i="0" dirty="0">
              <a:latin typeface="Calibri Bold"/>
              <a:cs typeface="Comic Sans MS"/>
            </a:rPr>
            <a:t>Prior hysterectomy</a:t>
          </a:r>
        </a:p>
      </dgm:t>
    </dgm:pt>
    <dgm:pt modelId="{6636D065-A378-1F49-A287-4FA43086595F}" type="parTrans" cxnId="{26E7E1BE-D38A-304E-966E-ABF9E19FA98E}">
      <dgm:prSet/>
      <dgm:spPr/>
      <dgm:t>
        <a:bodyPr/>
        <a:lstStyle/>
        <a:p>
          <a:endParaRPr lang="en-US"/>
        </a:p>
      </dgm:t>
    </dgm:pt>
    <dgm:pt modelId="{17D50399-C3B8-8744-90D9-4C3A18DBBEC8}" type="sibTrans" cxnId="{26E7E1BE-D38A-304E-966E-ABF9E19FA98E}">
      <dgm:prSet/>
      <dgm:spPr/>
      <dgm:t>
        <a:bodyPr/>
        <a:lstStyle/>
        <a:p>
          <a:endParaRPr lang="en-US"/>
        </a:p>
      </dgm:t>
    </dgm:pt>
    <dgm:pt modelId="{41FD6D94-3D90-5C40-B0F5-EE99D30CFC82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IU adhesions</a:t>
          </a:r>
        </a:p>
      </dgm:t>
    </dgm:pt>
    <dgm:pt modelId="{579F9621-1831-2C49-8E70-F9E46B97033F}" type="sibTrans" cxnId="{07099249-F772-BC4D-9412-6D4B40720A1A}">
      <dgm:prSet/>
      <dgm:spPr/>
      <dgm:t>
        <a:bodyPr/>
        <a:lstStyle/>
        <a:p>
          <a:endParaRPr lang="en-US"/>
        </a:p>
      </dgm:t>
    </dgm:pt>
    <dgm:pt modelId="{C7DFC9AF-E507-D34F-8AE9-514056B1CB67}" type="parTrans" cxnId="{07099249-F772-BC4D-9412-6D4B40720A1A}">
      <dgm:prSet/>
      <dgm:spPr/>
      <dgm:t>
        <a:bodyPr/>
        <a:lstStyle/>
        <a:p>
          <a:endParaRPr lang="en-US"/>
        </a:p>
      </dgm:t>
    </dgm:pt>
    <dgm:pt modelId="{C9E05C17-1896-2948-B063-854FAE424546}">
      <dgm:prSet phldrT="[Text]" custT="1"/>
      <dgm:spPr/>
      <dgm:t>
        <a:bodyPr/>
        <a:lstStyle/>
        <a:p>
          <a:r>
            <a:rPr lang="en-US" sz="1800" b="1" i="0" dirty="0">
              <a:solidFill>
                <a:srgbClr val="21009F"/>
              </a:solidFill>
              <a:latin typeface="Calibri Bold"/>
              <a:cs typeface="Comic Sans MS"/>
            </a:rPr>
            <a:t>Non functioning uterus</a:t>
          </a:r>
        </a:p>
      </dgm:t>
    </dgm:pt>
    <dgm:pt modelId="{888C4DB8-94D9-DB45-9CA1-1D37F4947208}" type="sibTrans" cxnId="{9E995CB0-3CE7-BB4B-87B1-409C271496EC}">
      <dgm:prSet/>
      <dgm:spPr/>
      <dgm:t>
        <a:bodyPr/>
        <a:lstStyle/>
        <a:p>
          <a:endParaRPr lang="en-US"/>
        </a:p>
      </dgm:t>
    </dgm:pt>
    <dgm:pt modelId="{3FDAC8B2-ABE8-1843-88B0-13A4A9B2E89E}" type="parTrans" cxnId="{9E995CB0-3CE7-BB4B-87B1-409C271496EC}">
      <dgm:prSet/>
      <dgm:spPr/>
      <dgm:t>
        <a:bodyPr/>
        <a:lstStyle/>
        <a:p>
          <a:endParaRPr lang="en-US"/>
        </a:p>
      </dgm:t>
    </dgm:pt>
    <dgm:pt modelId="{C55FFEE4-B6A3-784B-A4A3-8B438319AEB2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Exposure to radiation</a:t>
          </a:r>
        </a:p>
      </dgm:t>
    </dgm:pt>
    <dgm:pt modelId="{08FC62B7-A261-554B-9303-9D142D01ABF5}" type="parTrans" cxnId="{68761D20-0935-2849-A2C2-A26AE39A5397}">
      <dgm:prSet/>
      <dgm:spPr/>
      <dgm:t>
        <a:bodyPr/>
        <a:lstStyle/>
        <a:p>
          <a:endParaRPr lang="en-US"/>
        </a:p>
      </dgm:t>
    </dgm:pt>
    <dgm:pt modelId="{022A068B-4D64-E247-8553-BF7BD82B4AE9}" type="sibTrans" cxnId="{68761D20-0935-2849-A2C2-A26AE39A5397}">
      <dgm:prSet/>
      <dgm:spPr/>
      <dgm:t>
        <a:bodyPr/>
        <a:lstStyle/>
        <a:p>
          <a:endParaRPr lang="en-US"/>
        </a:p>
      </dgm:t>
    </dgm:pt>
    <dgm:pt modelId="{57512F81-931C-384A-AD88-193FEC1E9223}" type="pres">
      <dgm:prSet presAssocID="{8020FD8B-F4F9-6944-A3F4-11CB35750A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FDA7D6-1ECA-1E4E-AD99-5A8B51E6342D}" type="pres">
      <dgm:prSet presAssocID="{B9AB171B-BF49-9B43-9EBA-96871292EF6B}" presName="hierRoot1" presStyleCnt="0"/>
      <dgm:spPr/>
    </dgm:pt>
    <dgm:pt modelId="{67FC8B76-B6B0-2441-B57F-78129E2D828F}" type="pres">
      <dgm:prSet presAssocID="{B9AB171B-BF49-9B43-9EBA-96871292EF6B}" presName="composite" presStyleCnt="0"/>
      <dgm:spPr/>
    </dgm:pt>
    <dgm:pt modelId="{3A03BE6B-D5D3-924C-AFD0-6361A9B23844}" type="pres">
      <dgm:prSet presAssocID="{B9AB171B-BF49-9B43-9EBA-96871292EF6B}" presName="background" presStyleLbl="node0" presStyleIdx="0" presStyleCnt="1"/>
      <dgm:spPr/>
    </dgm:pt>
    <dgm:pt modelId="{22A4D3F8-5F55-A946-AE2A-727FEDDCA439}" type="pres">
      <dgm:prSet presAssocID="{B9AB171B-BF49-9B43-9EBA-96871292EF6B}" presName="text" presStyleLbl="fgAcc0" presStyleIdx="0" presStyleCnt="1">
        <dgm:presLayoutVars>
          <dgm:chPref val="3"/>
        </dgm:presLayoutVars>
      </dgm:prSet>
      <dgm:spPr/>
    </dgm:pt>
    <dgm:pt modelId="{4C874E47-87D1-C540-A7E6-F00CE3A1C7E8}" type="pres">
      <dgm:prSet presAssocID="{B9AB171B-BF49-9B43-9EBA-96871292EF6B}" presName="hierChild2" presStyleCnt="0"/>
      <dgm:spPr/>
    </dgm:pt>
    <dgm:pt modelId="{DA207C67-CEF8-7842-B2AE-02F9BD42AF9F}" type="pres">
      <dgm:prSet presAssocID="{3FDAC8B2-ABE8-1843-88B0-13A4A9B2E89E}" presName="Name10" presStyleLbl="parChTrans1D2" presStyleIdx="0" presStyleCnt="2"/>
      <dgm:spPr/>
    </dgm:pt>
    <dgm:pt modelId="{0B5EE24E-3AA1-A24F-BDE0-178E1C78BC9D}" type="pres">
      <dgm:prSet presAssocID="{C9E05C17-1896-2948-B063-854FAE424546}" presName="hierRoot2" presStyleCnt="0"/>
      <dgm:spPr/>
    </dgm:pt>
    <dgm:pt modelId="{AECCB5E5-9A12-1848-AFA4-5545BDDE62E9}" type="pres">
      <dgm:prSet presAssocID="{C9E05C17-1896-2948-B063-854FAE424546}" presName="composite2" presStyleCnt="0"/>
      <dgm:spPr/>
    </dgm:pt>
    <dgm:pt modelId="{F650AA56-A3C5-C045-B370-799C6612CCAD}" type="pres">
      <dgm:prSet presAssocID="{C9E05C17-1896-2948-B063-854FAE424546}" presName="background2" presStyleLbl="node2" presStyleIdx="0" presStyleCnt="2"/>
      <dgm:spPr/>
    </dgm:pt>
    <dgm:pt modelId="{083FA2FC-5104-894E-9FE5-F654599F099A}" type="pres">
      <dgm:prSet presAssocID="{C9E05C17-1896-2948-B063-854FAE424546}" presName="text2" presStyleLbl="fgAcc2" presStyleIdx="0" presStyleCnt="2">
        <dgm:presLayoutVars>
          <dgm:chPref val="3"/>
        </dgm:presLayoutVars>
      </dgm:prSet>
      <dgm:spPr/>
    </dgm:pt>
    <dgm:pt modelId="{047974C8-2B22-7248-B98D-2B8301EED5F5}" type="pres">
      <dgm:prSet presAssocID="{C9E05C17-1896-2948-B063-854FAE424546}" presName="hierChild3" presStyleCnt="0"/>
      <dgm:spPr/>
    </dgm:pt>
    <dgm:pt modelId="{E8833E6B-40DA-4E40-B204-974F44977C67}" type="pres">
      <dgm:prSet presAssocID="{C7DFC9AF-E507-D34F-8AE9-514056B1CB67}" presName="Name17" presStyleLbl="parChTrans1D3" presStyleIdx="0" presStyleCnt="4"/>
      <dgm:spPr/>
    </dgm:pt>
    <dgm:pt modelId="{160FAD41-B58C-8F48-AD7B-56112D7B4874}" type="pres">
      <dgm:prSet presAssocID="{41FD6D94-3D90-5C40-B0F5-EE99D30CFC82}" presName="hierRoot3" presStyleCnt="0"/>
      <dgm:spPr/>
    </dgm:pt>
    <dgm:pt modelId="{B2B89324-F2F2-1843-AE86-83D7DD7394CB}" type="pres">
      <dgm:prSet presAssocID="{41FD6D94-3D90-5C40-B0F5-EE99D30CFC82}" presName="composite3" presStyleCnt="0"/>
      <dgm:spPr/>
    </dgm:pt>
    <dgm:pt modelId="{F02B056F-5E0E-8F43-BF7F-E49B4DBF4F25}" type="pres">
      <dgm:prSet presAssocID="{41FD6D94-3D90-5C40-B0F5-EE99D30CFC82}" presName="background3" presStyleLbl="node3" presStyleIdx="0" presStyleCnt="4"/>
      <dgm:spPr/>
    </dgm:pt>
    <dgm:pt modelId="{D5681D7A-C449-FF43-8FF6-C0F25132A5DD}" type="pres">
      <dgm:prSet presAssocID="{41FD6D94-3D90-5C40-B0F5-EE99D30CFC82}" presName="text3" presStyleLbl="fgAcc3" presStyleIdx="0" presStyleCnt="4">
        <dgm:presLayoutVars>
          <dgm:chPref val="3"/>
        </dgm:presLayoutVars>
      </dgm:prSet>
      <dgm:spPr/>
    </dgm:pt>
    <dgm:pt modelId="{95B82F37-8264-A14A-9107-3B6797C00851}" type="pres">
      <dgm:prSet presAssocID="{41FD6D94-3D90-5C40-B0F5-EE99D30CFC82}" presName="hierChild4" presStyleCnt="0"/>
      <dgm:spPr/>
    </dgm:pt>
    <dgm:pt modelId="{8890FC7A-004D-6843-B050-524C8295D9C5}" type="pres">
      <dgm:prSet presAssocID="{44DB2340-A75D-8445-9607-BD1BBA89CD23}" presName="Name17" presStyleLbl="parChTrans1D3" presStyleIdx="1" presStyleCnt="4"/>
      <dgm:spPr/>
    </dgm:pt>
    <dgm:pt modelId="{4E090E03-89D0-7B45-8310-F41B69581F88}" type="pres">
      <dgm:prSet presAssocID="{CA12E540-40F0-2B4C-BD70-7A72907230D1}" presName="hierRoot3" presStyleCnt="0"/>
      <dgm:spPr/>
    </dgm:pt>
    <dgm:pt modelId="{AD3364A6-19C2-884F-B362-E869A3320717}" type="pres">
      <dgm:prSet presAssocID="{CA12E540-40F0-2B4C-BD70-7A72907230D1}" presName="composite3" presStyleCnt="0"/>
      <dgm:spPr/>
    </dgm:pt>
    <dgm:pt modelId="{BC6AA4FB-26B3-8046-AD76-59BB53DF5C8C}" type="pres">
      <dgm:prSet presAssocID="{CA12E540-40F0-2B4C-BD70-7A72907230D1}" presName="background3" presStyleLbl="node3" presStyleIdx="1" presStyleCnt="4"/>
      <dgm:spPr/>
    </dgm:pt>
    <dgm:pt modelId="{12708C40-531F-4E4F-8870-C79712DB9C1C}" type="pres">
      <dgm:prSet presAssocID="{CA12E540-40F0-2B4C-BD70-7A72907230D1}" presName="text3" presStyleLbl="fgAcc3" presStyleIdx="1" presStyleCnt="4">
        <dgm:presLayoutVars>
          <dgm:chPref val="3"/>
        </dgm:presLayoutVars>
      </dgm:prSet>
      <dgm:spPr/>
    </dgm:pt>
    <dgm:pt modelId="{1C87E434-6788-784B-896E-876A3BD4027B}" type="pres">
      <dgm:prSet presAssocID="{CA12E540-40F0-2B4C-BD70-7A72907230D1}" presName="hierChild4" presStyleCnt="0"/>
      <dgm:spPr/>
    </dgm:pt>
    <dgm:pt modelId="{7D6FD33F-644D-CE46-BCEB-9A01E2E0A2E5}" type="pres">
      <dgm:prSet presAssocID="{08FC62B7-A261-554B-9303-9D142D01ABF5}" presName="Name17" presStyleLbl="parChTrans1D3" presStyleIdx="2" presStyleCnt="4"/>
      <dgm:spPr/>
    </dgm:pt>
    <dgm:pt modelId="{85C100AF-CE95-7449-9EE0-AD80AA023097}" type="pres">
      <dgm:prSet presAssocID="{C55FFEE4-B6A3-784B-A4A3-8B438319AEB2}" presName="hierRoot3" presStyleCnt="0"/>
      <dgm:spPr/>
    </dgm:pt>
    <dgm:pt modelId="{7139E6BD-45BA-2643-8C0E-5F6E8C755A63}" type="pres">
      <dgm:prSet presAssocID="{C55FFEE4-B6A3-784B-A4A3-8B438319AEB2}" presName="composite3" presStyleCnt="0"/>
      <dgm:spPr/>
    </dgm:pt>
    <dgm:pt modelId="{C31261D0-861F-1843-82A2-2624B2E34713}" type="pres">
      <dgm:prSet presAssocID="{C55FFEE4-B6A3-784B-A4A3-8B438319AEB2}" presName="background3" presStyleLbl="node3" presStyleIdx="2" presStyleCnt="4"/>
      <dgm:spPr/>
    </dgm:pt>
    <dgm:pt modelId="{0F940F12-F9DE-574A-9F84-F9A68A5714B7}" type="pres">
      <dgm:prSet presAssocID="{C55FFEE4-B6A3-784B-A4A3-8B438319AEB2}" presName="text3" presStyleLbl="fgAcc3" presStyleIdx="2" presStyleCnt="4">
        <dgm:presLayoutVars>
          <dgm:chPref val="3"/>
        </dgm:presLayoutVars>
      </dgm:prSet>
      <dgm:spPr/>
    </dgm:pt>
    <dgm:pt modelId="{88F0F3AD-6307-604B-93A5-8DC9161A1F46}" type="pres">
      <dgm:prSet presAssocID="{C55FFEE4-B6A3-784B-A4A3-8B438319AEB2}" presName="hierChild4" presStyleCnt="0"/>
      <dgm:spPr/>
    </dgm:pt>
    <dgm:pt modelId="{D36EF757-1961-FF40-BBC2-AA8322017981}" type="pres">
      <dgm:prSet presAssocID="{B016A689-C9BF-3C49-B3F4-DC4B60725D1C}" presName="Name10" presStyleLbl="parChTrans1D2" presStyleIdx="1" presStyleCnt="2"/>
      <dgm:spPr/>
    </dgm:pt>
    <dgm:pt modelId="{A89D7833-8FDF-1548-90EC-46C069335E74}" type="pres">
      <dgm:prSet presAssocID="{AAEC5E72-0B90-8047-8FDA-3C7688EF204F}" presName="hierRoot2" presStyleCnt="0"/>
      <dgm:spPr/>
    </dgm:pt>
    <dgm:pt modelId="{287A8445-E8E9-574B-83A1-06DE5E93DF1E}" type="pres">
      <dgm:prSet presAssocID="{AAEC5E72-0B90-8047-8FDA-3C7688EF204F}" presName="composite2" presStyleCnt="0"/>
      <dgm:spPr/>
    </dgm:pt>
    <dgm:pt modelId="{1473EAD3-3DA7-7444-8385-6F0A0D6B2BE0}" type="pres">
      <dgm:prSet presAssocID="{AAEC5E72-0B90-8047-8FDA-3C7688EF204F}" presName="background2" presStyleLbl="node2" presStyleIdx="1" presStyleCnt="2"/>
      <dgm:spPr/>
    </dgm:pt>
    <dgm:pt modelId="{819570A8-E0D1-CD4E-9F26-200306BF5883}" type="pres">
      <dgm:prSet presAssocID="{AAEC5E72-0B90-8047-8FDA-3C7688EF204F}" presName="text2" presStyleLbl="fgAcc2" presStyleIdx="1" presStyleCnt="2">
        <dgm:presLayoutVars>
          <dgm:chPref val="3"/>
        </dgm:presLayoutVars>
      </dgm:prSet>
      <dgm:spPr/>
    </dgm:pt>
    <dgm:pt modelId="{3B5FD93B-7575-CB44-9C65-E07EA6EB736D}" type="pres">
      <dgm:prSet presAssocID="{AAEC5E72-0B90-8047-8FDA-3C7688EF204F}" presName="hierChild3" presStyleCnt="0"/>
      <dgm:spPr/>
    </dgm:pt>
    <dgm:pt modelId="{4DC63F9C-EDA6-9441-862B-23392EA3B664}" type="pres">
      <dgm:prSet presAssocID="{6636D065-A378-1F49-A287-4FA43086595F}" presName="Name17" presStyleLbl="parChTrans1D3" presStyleIdx="3" presStyleCnt="4"/>
      <dgm:spPr/>
    </dgm:pt>
    <dgm:pt modelId="{85146E6B-1066-EC40-A670-12667D174695}" type="pres">
      <dgm:prSet presAssocID="{586AF057-D7B4-8545-B859-24B26028FE14}" presName="hierRoot3" presStyleCnt="0"/>
      <dgm:spPr/>
    </dgm:pt>
    <dgm:pt modelId="{69D1D707-EFFF-8448-9128-D2C220A7604D}" type="pres">
      <dgm:prSet presAssocID="{586AF057-D7B4-8545-B859-24B26028FE14}" presName="composite3" presStyleCnt="0"/>
      <dgm:spPr/>
    </dgm:pt>
    <dgm:pt modelId="{0BB20535-2736-DA41-9D98-AC66EEBE0AAC}" type="pres">
      <dgm:prSet presAssocID="{586AF057-D7B4-8545-B859-24B26028FE14}" presName="background3" presStyleLbl="node3" presStyleIdx="3" presStyleCnt="4"/>
      <dgm:spPr/>
    </dgm:pt>
    <dgm:pt modelId="{69D2762E-29A8-0C4F-A01C-CAEBAADBFD58}" type="pres">
      <dgm:prSet presAssocID="{586AF057-D7B4-8545-B859-24B26028FE14}" presName="text3" presStyleLbl="fgAcc3" presStyleIdx="3" presStyleCnt="4">
        <dgm:presLayoutVars>
          <dgm:chPref val="3"/>
        </dgm:presLayoutVars>
      </dgm:prSet>
      <dgm:spPr/>
    </dgm:pt>
    <dgm:pt modelId="{8BC7E00D-A3B7-4B4E-B4CF-52ED48E5FE82}" type="pres">
      <dgm:prSet presAssocID="{586AF057-D7B4-8545-B859-24B26028FE14}" presName="hierChild4" presStyleCnt="0"/>
      <dgm:spPr/>
    </dgm:pt>
  </dgm:ptLst>
  <dgm:cxnLst>
    <dgm:cxn modelId="{D13FE502-D1ED-B644-A4BB-8FAB349FE241}" type="presOf" srcId="{B016A689-C9BF-3C49-B3F4-DC4B60725D1C}" destId="{D36EF757-1961-FF40-BBC2-AA8322017981}" srcOrd="0" destOrd="0" presId="urn:microsoft.com/office/officeart/2005/8/layout/hierarchy1"/>
    <dgm:cxn modelId="{2921EF12-B263-E54C-84FF-2ECBBD14A2C6}" type="presOf" srcId="{8020FD8B-F4F9-6944-A3F4-11CB35750A02}" destId="{57512F81-931C-384A-AD88-193FEC1E9223}" srcOrd="0" destOrd="0" presId="urn:microsoft.com/office/officeart/2005/8/layout/hierarchy1"/>
    <dgm:cxn modelId="{79CFE915-6C34-6B4F-90A2-C21F4DBA44D6}" type="presOf" srcId="{586AF057-D7B4-8545-B859-24B26028FE14}" destId="{69D2762E-29A8-0C4F-A01C-CAEBAADBFD58}" srcOrd="0" destOrd="0" presId="urn:microsoft.com/office/officeart/2005/8/layout/hierarchy1"/>
    <dgm:cxn modelId="{90A84716-2A9A-0741-8808-46EBA28117D7}" type="presOf" srcId="{C9E05C17-1896-2948-B063-854FAE424546}" destId="{083FA2FC-5104-894E-9FE5-F654599F099A}" srcOrd="0" destOrd="0" presId="urn:microsoft.com/office/officeart/2005/8/layout/hierarchy1"/>
    <dgm:cxn modelId="{68761D20-0935-2849-A2C2-A26AE39A5397}" srcId="{C9E05C17-1896-2948-B063-854FAE424546}" destId="{C55FFEE4-B6A3-784B-A4A3-8B438319AEB2}" srcOrd="2" destOrd="0" parTransId="{08FC62B7-A261-554B-9303-9D142D01ABF5}" sibTransId="{022A068B-4D64-E247-8553-BF7BD82B4AE9}"/>
    <dgm:cxn modelId="{98B8CE2A-C4B2-7F48-BF2C-BE2D005A0013}" type="presOf" srcId="{C7DFC9AF-E507-D34F-8AE9-514056B1CB67}" destId="{E8833E6B-40DA-4E40-B204-974F44977C67}" srcOrd="0" destOrd="0" presId="urn:microsoft.com/office/officeart/2005/8/layout/hierarchy1"/>
    <dgm:cxn modelId="{C6E14A2E-9FC5-A942-ABD1-823AC64DBBDA}" type="presOf" srcId="{CA12E540-40F0-2B4C-BD70-7A72907230D1}" destId="{12708C40-531F-4E4F-8870-C79712DB9C1C}" srcOrd="0" destOrd="0" presId="urn:microsoft.com/office/officeart/2005/8/layout/hierarchy1"/>
    <dgm:cxn modelId="{68AACC36-8872-2744-B203-F92A67791CE8}" type="presOf" srcId="{C55FFEE4-B6A3-784B-A4A3-8B438319AEB2}" destId="{0F940F12-F9DE-574A-9F84-F9A68A5714B7}" srcOrd="0" destOrd="0" presId="urn:microsoft.com/office/officeart/2005/8/layout/hierarchy1"/>
    <dgm:cxn modelId="{07099249-F772-BC4D-9412-6D4B40720A1A}" srcId="{C9E05C17-1896-2948-B063-854FAE424546}" destId="{41FD6D94-3D90-5C40-B0F5-EE99D30CFC82}" srcOrd="0" destOrd="0" parTransId="{C7DFC9AF-E507-D34F-8AE9-514056B1CB67}" sibTransId="{579F9621-1831-2C49-8E70-F9E46B97033F}"/>
    <dgm:cxn modelId="{0E593050-5E17-1547-AD69-A61C07E3BA60}" type="presOf" srcId="{3FDAC8B2-ABE8-1843-88B0-13A4A9B2E89E}" destId="{DA207C67-CEF8-7842-B2AE-02F9BD42AF9F}" srcOrd="0" destOrd="0" presId="urn:microsoft.com/office/officeart/2005/8/layout/hierarchy1"/>
    <dgm:cxn modelId="{300BD756-124D-1E4A-97AA-0717011FF124}" type="presOf" srcId="{44DB2340-A75D-8445-9607-BD1BBA89CD23}" destId="{8890FC7A-004D-6843-B050-524C8295D9C5}" srcOrd="0" destOrd="0" presId="urn:microsoft.com/office/officeart/2005/8/layout/hierarchy1"/>
    <dgm:cxn modelId="{ACE9665A-75B1-1A43-A45A-36B6E46AE63A}" type="presOf" srcId="{AAEC5E72-0B90-8047-8FDA-3C7688EF204F}" destId="{819570A8-E0D1-CD4E-9F26-200306BF5883}" srcOrd="0" destOrd="0" presId="urn:microsoft.com/office/officeart/2005/8/layout/hierarchy1"/>
    <dgm:cxn modelId="{2F963767-E6C5-4449-9EA5-769F2C2AF9BF}" srcId="{8020FD8B-F4F9-6944-A3F4-11CB35750A02}" destId="{B9AB171B-BF49-9B43-9EBA-96871292EF6B}" srcOrd="0" destOrd="0" parTransId="{D7250D79-9D72-CE44-AD65-2B9B8824B66D}" sibTransId="{1632E43B-5493-3142-9ECF-F8DDDFF16184}"/>
    <dgm:cxn modelId="{9CCB6B9D-86D1-2F40-B3C3-452885FFD3DE}" type="presOf" srcId="{41FD6D94-3D90-5C40-B0F5-EE99D30CFC82}" destId="{D5681D7A-C449-FF43-8FF6-C0F25132A5DD}" srcOrd="0" destOrd="0" presId="urn:microsoft.com/office/officeart/2005/8/layout/hierarchy1"/>
    <dgm:cxn modelId="{288BD09D-B5B2-2141-8624-978DBCFFC605}" type="presOf" srcId="{6636D065-A378-1F49-A287-4FA43086595F}" destId="{4DC63F9C-EDA6-9441-862B-23392EA3B664}" srcOrd="0" destOrd="0" presId="urn:microsoft.com/office/officeart/2005/8/layout/hierarchy1"/>
    <dgm:cxn modelId="{4FBCD0A0-4020-EF46-9A82-CA3991F7141B}" type="presOf" srcId="{B9AB171B-BF49-9B43-9EBA-96871292EF6B}" destId="{22A4D3F8-5F55-A946-AE2A-727FEDDCA439}" srcOrd="0" destOrd="0" presId="urn:microsoft.com/office/officeart/2005/8/layout/hierarchy1"/>
    <dgm:cxn modelId="{9E995CB0-3CE7-BB4B-87B1-409C271496EC}" srcId="{B9AB171B-BF49-9B43-9EBA-96871292EF6B}" destId="{C9E05C17-1896-2948-B063-854FAE424546}" srcOrd="0" destOrd="0" parTransId="{3FDAC8B2-ABE8-1843-88B0-13A4A9B2E89E}" sibTransId="{888C4DB8-94D9-DB45-9CA1-1D37F4947208}"/>
    <dgm:cxn modelId="{26E7E1BE-D38A-304E-966E-ABF9E19FA98E}" srcId="{AAEC5E72-0B90-8047-8FDA-3C7688EF204F}" destId="{586AF057-D7B4-8545-B859-24B26028FE14}" srcOrd="0" destOrd="0" parTransId="{6636D065-A378-1F49-A287-4FA43086595F}" sibTransId="{17D50399-C3B8-8744-90D9-4C3A18DBBEC8}"/>
    <dgm:cxn modelId="{4D1B4DDB-9275-9D4F-9462-0B54A18687E7}" srcId="{C9E05C17-1896-2948-B063-854FAE424546}" destId="{CA12E540-40F0-2B4C-BD70-7A72907230D1}" srcOrd="1" destOrd="0" parTransId="{44DB2340-A75D-8445-9607-BD1BBA89CD23}" sibTransId="{1D4937A9-292F-6C4C-845F-6E836A00A3D8}"/>
    <dgm:cxn modelId="{A6BEDDEB-8033-AA4A-AEA6-9BB3ACF3E67C}" type="presOf" srcId="{08FC62B7-A261-554B-9303-9D142D01ABF5}" destId="{7D6FD33F-644D-CE46-BCEB-9A01E2E0A2E5}" srcOrd="0" destOrd="0" presId="urn:microsoft.com/office/officeart/2005/8/layout/hierarchy1"/>
    <dgm:cxn modelId="{4136C3ED-6004-1541-8817-DAF5D626C306}" srcId="{B9AB171B-BF49-9B43-9EBA-96871292EF6B}" destId="{AAEC5E72-0B90-8047-8FDA-3C7688EF204F}" srcOrd="1" destOrd="0" parTransId="{B016A689-C9BF-3C49-B3F4-DC4B60725D1C}" sibTransId="{FE49FF47-63FF-2D49-ADAB-738E8CBDA670}"/>
    <dgm:cxn modelId="{666FADC5-8C6A-E44E-8E23-9C0B317A7236}" type="presParOf" srcId="{57512F81-931C-384A-AD88-193FEC1E9223}" destId="{7EFDA7D6-1ECA-1E4E-AD99-5A8B51E6342D}" srcOrd="0" destOrd="0" presId="urn:microsoft.com/office/officeart/2005/8/layout/hierarchy1"/>
    <dgm:cxn modelId="{12D7D883-097B-9B4B-AA37-6FEC36652EC5}" type="presParOf" srcId="{7EFDA7D6-1ECA-1E4E-AD99-5A8B51E6342D}" destId="{67FC8B76-B6B0-2441-B57F-78129E2D828F}" srcOrd="0" destOrd="0" presId="urn:microsoft.com/office/officeart/2005/8/layout/hierarchy1"/>
    <dgm:cxn modelId="{13CBFD89-DBE0-194A-B1D8-852185C19547}" type="presParOf" srcId="{67FC8B76-B6B0-2441-B57F-78129E2D828F}" destId="{3A03BE6B-D5D3-924C-AFD0-6361A9B23844}" srcOrd="0" destOrd="0" presId="urn:microsoft.com/office/officeart/2005/8/layout/hierarchy1"/>
    <dgm:cxn modelId="{BD672F6F-975F-E64B-A7F1-867F0F2CC2C6}" type="presParOf" srcId="{67FC8B76-B6B0-2441-B57F-78129E2D828F}" destId="{22A4D3F8-5F55-A946-AE2A-727FEDDCA439}" srcOrd="1" destOrd="0" presId="urn:microsoft.com/office/officeart/2005/8/layout/hierarchy1"/>
    <dgm:cxn modelId="{ECEB6D28-81BC-6E48-B637-EA1500AF7B0C}" type="presParOf" srcId="{7EFDA7D6-1ECA-1E4E-AD99-5A8B51E6342D}" destId="{4C874E47-87D1-C540-A7E6-F00CE3A1C7E8}" srcOrd="1" destOrd="0" presId="urn:microsoft.com/office/officeart/2005/8/layout/hierarchy1"/>
    <dgm:cxn modelId="{A8C43C3B-4FAC-9C41-B148-E92BDE810E04}" type="presParOf" srcId="{4C874E47-87D1-C540-A7E6-F00CE3A1C7E8}" destId="{DA207C67-CEF8-7842-B2AE-02F9BD42AF9F}" srcOrd="0" destOrd="0" presId="urn:microsoft.com/office/officeart/2005/8/layout/hierarchy1"/>
    <dgm:cxn modelId="{ACB9603B-7B5D-934E-9175-EAD1C42830CD}" type="presParOf" srcId="{4C874E47-87D1-C540-A7E6-F00CE3A1C7E8}" destId="{0B5EE24E-3AA1-A24F-BDE0-178E1C78BC9D}" srcOrd="1" destOrd="0" presId="urn:microsoft.com/office/officeart/2005/8/layout/hierarchy1"/>
    <dgm:cxn modelId="{F73DEF86-0176-0744-B96A-E4253B25261B}" type="presParOf" srcId="{0B5EE24E-3AA1-A24F-BDE0-178E1C78BC9D}" destId="{AECCB5E5-9A12-1848-AFA4-5545BDDE62E9}" srcOrd="0" destOrd="0" presId="urn:microsoft.com/office/officeart/2005/8/layout/hierarchy1"/>
    <dgm:cxn modelId="{E925974D-006C-7748-9DF8-6A7BD152B569}" type="presParOf" srcId="{AECCB5E5-9A12-1848-AFA4-5545BDDE62E9}" destId="{F650AA56-A3C5-C045-B370-799C6612CCAD}" srcOrd="0" destOrd="0" presId="urn:microsoft.com/office/officeart/2005/8/layout/hierarchy1"/>
    <dgm:cxn modelId="{659A5BAB-AD8C-E04F-AA49-606FA9FBDD86}" type="presParOf" srcId="{AECCB5E5-9A12-1848-AFA4-5545BDDE62E9}" destId="{083FA2FC-5104-894E-9FE5-F654599F099A}" srcOrd="1" destOrd="0" presId="urn:microsoft.com/office/officeart/2005/8/layout/hierarchy1"/>
    <dgm:cxn modelId="{4D3E7AC9-29ED-CD49-B67C-146637D03E65}" type="presParOf" srcId="{0B5EE24E-3AA1-A24F-BDE0-178E1C78BC9D}" destId="{047974C8-2B22-7248-B98D-2B8301EED5F5}" srcOrd="1" destOrd="0" presId="urn:microsoft.com/office/officeart/2005/8/layout/hierarchy1"/>
    <dgm:cxn modelId="{427A347F-FC7B-4242-BA60-F803BEEE339C}" type="presParOf" srcId="{047974C8-2B22-7248-B98D-2B8301EED5F5}" destId="{E8833E6B-40DA-4E40-B204-974F44977C67}" srcOrd="0" destOrd="0" presId="urn:microsoft.com/office/officeart/2005/8/layout/hierarchy1"/>
    <dgm:cxn modelId="{A472057A-24D0-1E40-866C-E1E5779FE1E7}" type="presParOf" srcId="{047974C8-2B22-7248-B98D-2B8301EED5F5}" destId="{160FAD41-B58C-8F48-AD7B-56112D7B4874}" srcOrd="1" destOrd="0" presId="urn:microsoft.com/office/officeart/2005/8/layout/hierarchy1"/>
    <dgm:cxn modelId="{84CD1399-0087-B847-B113-312DA4EF775C}" type="presParOf" srcId="{160FAD41-B58C-8F48-AD7B-56112D7B4874}" destId="{B2B89324-F2F2-1843-AE86-83D7DD7394CB}" srcOrd="0" destOrd="0" presId="urn:microsoft.com/office/officeart/2005/8/layout/hierarchy1"/>
    <dgm:cxn modelId="{FF0313D8-0B29-0A44-ACE3-A7FE5D97EA4A}" type="presParOf" srcId="{B2B89324-F2F2-1843-AE86-83D7DD7394CB}" destId="{F02B056F-5E0E-8F43-BF7F-E49B4DBF4F25}" srcOrd="0" destOrd="0" presId="urn:microsoft.com/office/officeart/2005/8/layout/hierarchy1"/>
    <dgm:cxn modelId="{313A1E27-85A6-4241-A9A3-779E2B07AA9B}" type="presParOf" srcId="{B2B89324-F2F2-1843-AE86-83D7DD7394CB}" destId="{D5681D7A-C449-FF43-8FF6-C0F25132A5DD}" srcOrd="1" destOrd="0" presId="urn:microsoft.com/office/officeart/2005/8/layout/hierarchy1"/>
    <dgm:cxn modelId="{65FEB0D4-91AA-E541-B91B-5A348D1433BF}" type="presParOf" srcId="{160FAD41-B58C-8F48-AD7B-56112D7B4874}" destId="{95B82F37-8264-A14A-9107-3B6797C00851}" srcOrd="1" destOrd="0" presId="urn:microsoft.com/office/officeart/2005/8/layout/hierarchy1"/>
    <dgm:cxn modelId="{1374EA80-7381-8E48-AC5E-C934689E6951}" type="presParOf" srcId="{047974C8-2B22-7248-B98D-2B8301EED5F5}" destId="{8890FC7A-004D-6843-B050-524C8295D9C5}" srcOrd="2" destOrd="0" presId="urn:microsoft.com/office/officeart/2005/8/layout/hierarchy1"/>
    <dgm:cxn modelId="{40FE2ADD-1A92-3345-853C-AC38B654C2F3}" type="presParOf" srcId="{047974C8-2B22-7248-B98D-2B8301EED5F5}" destId="{4E090E03-89D0-7B45-8310-F41B69581F88}" srcOrd="3" destOrd="0" presId="urn:microsoft.com/office/officeart/2005/8/layout/hierarchy1"/>
    <dgm:cxn modelId="{7F8915CF-673A-C74D-BE95-567CD870F721}" type="presParOf" srcId="{4E090E03-89D0-7B45-8310-F41B69581F88}" destId="{AD3364A6-19C2-884F-B362-E869A3320717}" srcOrd="0" destOrd="0" presId="urn:microsoft.com/office/officeart/2005/8/layout/hierarchy1"/>
    <dgm:cxn modelId="{B7467ECC-C870-F74E-911F-FFD92924BFA8}" type="presParOf" srcId="{AD3364A6-19C2-884F-B362-E869A3320717}" destId="{BC6AA4FB-26B3-8046-AD76-59BB53DF5C8C}" srcOrd="0" destOrd="0" presId="urn:microsoft.com/office/officeart/2005/8/layout/hierarchy1"/>
    <dgm:cxn modelId="{517BE00E-3E97-2B4B-AA2B-CF4901D7D6B9}" type="presParOf" srcId="{AD3364A6-19C2-884F-B362-E869A3320717}" destId="{12708C40-531F-4E4F-8870-C79712DB9C1C}" srcOrd="1" destOrd="0" presId="urn:microsoft.com/office/officeart/2005/8/layout/hierarchy1"/>
    <dgm:cxn modelId="{814B8885-D2D9-E249-8377-2F7449400012}" type="presParOf" srcId="{4E090E03-89D0-7B45-8310-F41B69581F88}" destId="{1C87E434-6788-784B-896E-876A3BD4027B}" srcOrd="1" destOrd="0" presId="urn:microsoft.com/office/officeart/2005/8/layout/hierarchy1"/>
    <dgm:cxn modelId="{6228AD6B-E609-7743-972F-D8D0CEACACEE}" type="presParOf" srcId="{047974C8-2B22-7248-B98D-2B8301EED5F5}" destId="{7D6FD33F-644D-CE46-BCEB-9A01E2E0A2E5}" srcOrd="4" destOrd="0" presId="urn:microsoft.com/office/officeart/2005/8/layout/hierarchy1"/>
    <dgm:cxn modelId="{43C5C95D-184A-6E40-B671-2352EB137554}" type="presParOf" srcId="{047974C8-2B22-7248-B98D-2B8301EED5F5}" destId="{85C100AF-CE95-7449-9EE0-AD80AA023097}" srcOrd="5" destOrd="0" presId="urn:microsoft.com/office/officeart/2005/8/layout/hierarchy1"/>
    <dgm:cxn modelId="{EA194844-088B-8047-A275-D932A7EC1F80}" type="presParOf" srcId="{85C100AF-CE95-7449-9EE0-AD80AA023097}" destId="{7139E6BD-45BA-2643-8C0E-5F6E8C755A63}" srcOrd="0" destOrd="0" presId="urn:microsoft.com/office/officeart/2005/8/layout/hierarchy1"/>
    <dgm:cxn modelId="{B07E0154-8226-3341-8968-12738603D844}" type="presParOf" srcId="{7139E6BD-45BA-2643-8C0E-5F6E8C755A63}" destId="{C31261D0-861F-1843-82A2-2624B2E34713}" srcOrd="0" destOrd="0" presId="urn:microsoft.com/office/officeart/2005/8/layout/hierarchy1"/>
    <dgm:cxn modelId="{FE5AB16A-816B-C84D-8574-A2F6E7A49AD4}" type="presParOf" srcId="{7139E6BD-45BA-2643-8C0E-5F6E8C755A63}" destId="{0F940F12-F9DE-574A-9F84-F9A68A5714B7}" srcOrd="1" destOrd="0" presId="urn:microsoft.com/office/officeart/2005/8/layout/hierarchy1"/>
    <dgm:cxn modelId="{54A6464B-E178-AE41-B88A-68A293BA24DD}" type="presParOf" srcId="{85C100AF-CE95-7449-9EE0-AD80AA023097}" destId="{88F0F3AD-6307-604B-93A5-8DC9161A1F46}" srcOrd="1" destOrd="0" presId="urn:microsoft.com/office/officeart/2005/8/layout/hierarchy1"/>
    <dgm:cxn modelId="{B59E5DCF-9673-FE4C-94D4-54AA8E1D40BD}" type="presParOf" srcId="{4C874E47-87D1-C540-A7E6-F00CE3A1C7E8}" destId="{D36EF757-1961-FF40-BBC2-AA8322017981}" srcOrd="2" destOrd="0" presId="urn:microsoft.com/office/officeart/2005/8/layout/hierarchy1"/>
    <dgm:cxn modelId="{0392BC19-CBA9-1D41-B454-DF3CFE277F49}" type="presParOf" srcId="{4C874E47-87D1-C540-A7E6-F00CE3A1C7E8}" destId="{A89D7833-8FDF-1548-90EC-46C069335E74}" srcOrd="3" destOrd="0" presId="urn:microsoft.com/office/officeart/2005/8/layout/hierarchy1"/>
    <dgm:cxn modelId="{D5CB9180-9A18-4649-A7CE-994FB6EC6D23}" type="presParOf" srcId="{A89D7833-8FDF-1548-90EC-46C069335E74}" destId="{287A8445-E8E9-574B-83A1-06DE5E93DF1E}" srcOrd="0" destOrd="0" presId="urn:microsoft.com/office/officeart/2005/8/layout/hierarchy1"/>
    <dgm:cxn modelId="{2E9FCFFE-AA7D-6C4B-A736-0151C0863D80}" type="presParOf" srcId="{287A8445-E8E9-574B-83A1-06DE5E93DF1E}" destId="{1473EAD3-3DA7-7444-8385-6F0A0D6B2BE0}" srcOrd="0" destOrd="0" presId="urn:microsoft.com/office/officeart/2005/8/layout/hierarchy1"/>
    <dgm:cxn modelId="{7F973401-AB74-8A42-8E04-809121DCDEE9}" type="presParOf" srcId="{287A8445-E8E9-574B-83A1-06DE5E93DF1E}" destId="{819570A8-E0D1-CD4E-9F26-200306BF5883}" srcOrd="1" destOrd="0" presId="urn:microsoft.com/office/officeart/2005/8/layout/hierarchy1"/>
    <dgm:cxn modelId="{64486505-CF24-4447-9AA0-B6238243808F}" type="presParOf" srcId="{A89D7833-8FDF-1548-90EC-46C069335E74}" destId="{3B5FD93B-7575-CB44-9C65-E07EA6EB736D}" srcOrd="1" destOrd="0" presId="urn:microsoft.com/office/officeart/2005/8/layout/hierarchy1"/>
    <dgm:cxn modelId="{6B92171F-3ED4-4248-AE3A-4C42E57862A9}" type="presParOf" srcId="{3B5FD93B-7575-CB44-9C65-E07EA6EB736D}" destId="{4DC63F9C-EDA6-9441-862B-23392EA3B664}" srcOrd="0" destOrd="0" presId="urn:microsoft.com/office/officeart/2005/8/layout/hierarchy1"/>
    <dgm:cxn modelId="{A4879A7B-3D62-0349-8A47-D1A5DCC3DDD4}" type="presParOf" srcId="{3B5FD93B-7575-CB44-9C65-E07EA6EB736D}" destId="{85146E6B-1066-EC40-A670-12667D174695}" srcOrd="1" destOrd="0" presId="urn:microsoft.com/office/officeart/2005/8/layout/hierarchy1"/>
    <dgm:cxn modelId="{6114B686-3C84-3C43-AB4A-1EA17EB29522}" type="presParOf" srcId="{85146E6B-1066-EC40-A670-12667D174695}" destId="{69D1D707-EFFF-8448-9128-D2C220A7604D}" srcOrd="0" destOrd="0" presId="urn:microsoft.com/office/officeart/2005/8/layout/hierarchy1"/>
    <dgm:cxn modelId="{C47885A5-FAD7-1541-8390-256C93B18DDB}" type="presParOf" srcId="{69D1D707-EFFF-8448-9128-D2C220A7604D}" destId="{0BB20535-2736-DA41-9D98-AC66EEBE0AAC}" srcOrd="0" destOrd="0" presId="urn:microsoft.com/office/officeart/2005/8/layout/hierarchy1"/>
    <dgm:cxn modelId="{9B8EDFBA-F92A-8345-A443-9A4247BA0617}" type="presParOf" srcId="{69D1D707-EFFF-8448-9128-D2C220A7604D}" destId="{69D2762E-29A8-0C4F-A01C-CAEBAADBFD58}" srcOrd="1" destOrd="0" presId="urn:microsoft.com/office/officeart/2005/8/layout/hierarchy1"/>
    <dgm:cxn modelId="{3878DF2F-0E72-614A-BE3D-5D9A29AAFE04}" type="presParOf" srcId="{85146E6B-1066-EC40-A670-12667D174695}" destId="{8BC7E00D-A3B7-4B4E-B4CF-52ED48E5FE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E9A4D60-F88E-CF41-8A5A-F646A1EB5B36}" type="doc">
      <dgm:prSet loTypeId="urn:microsoft.com/office/officeart/2005/8/layout/hierarchy2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121F5E6-45BC-C847-B6FA-30E3C2EB2E8F}">
      <dgm:prSet phldrT="[Text]" custT="1"/>
      <dgm:spPr/>
      <dgm:t>
        <a:bodyPr/>
        <a:lstStyle/>
        <a:p>
          <a:r>
            <a:rPr lang="en-US" sz="2400" b="1" i="0" dirty="0">
              <a:solidFill>
                <a:srgbClr val="800000"/>
              </a:solidFill>
              <a:latin typeface="Calibri Bold"/>
              <a:cs typeface="Comic Sans MS"/>
            </a:rPr>
            <a:t>Other Therapies</a:t>
          </a:r>
        </a:p>
      </dgm:t>
    </dgm:pt>
    <dgm:pt modelId="{1AFED958-D22C-AE4D-8F29-64BDAC18AFF3}" type="parTrans" cxnId="{F65C1B1A-BF3D-4743-A5B8-BDD6CDA7F2A3}">
      <dgm:prSet/>
      <dgm:spPr/>
      <dgm:t>
        <a:bodyPr/>
        <a:lstStyle/>
        <a:p>
          <a:endParaRPr lang="en-US"/>
        </a:p>
      </dgm:t>
    </dgm:pt>
    <dgm:pt modelId="{78782C61-DAA6-BD47-B4B7-84A37B43B25D}" type="sibTrans" cxnId="{F65C1B1A-BF3D-4743-A5B8-BDD6CDA7F2A3}">
      <dgm:prSet/>
      <dgm:spPr/>
      <dgm:t>
        <a:bodyPr/>
        <a:lstStyle/>
        <a:p>
          <a:endParaRPr lang="en-US"/>
        </a:p>
      </dgm:t>
    </dgm:pt>
    <dgm:pt modelId="{F4E817E4-35F8-B14F-AE3D-6050D42D2088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Stem Cell</a:t>
          </a:r>
        </a:p>
      </dgm:t>
    </dgm:pt>
    <dgm:pt modelId="{14AA3E58-89A0-9248-96D4-8CE72BD34BAA}" type="parTrans" cxnId="{2EAD1203-FD4B-094E-A5EF-E47E77E1F291}">
      <dgm:prSet/>
      <dgm:spPr/>
      <dgm:t>
        <a:bodyPr/>
        <a:lstStyle/>
        <a:p>
          <a:endParaRPr lang="en-US"/>
        </a:p>
      </dgm:t>
    </dgm:pt>
    <dgm:pt modelId="{F7576A66-F989-FD40-868A-83B16E7AA08F}" type="sibTrans" cxnId="{2EAD1203-FD4B-094E-A5EF-E47E77E1F291}">
      <dgm:prSet/>
      <dgm:spPr/>
      <dgm:t>
        <a:bodyPr/>
        <a:lstStyle/>
        <a:p>
          <a:endParaRPr lang="en-US"/>
        </a:p>
      </dgm:t>
    </dgm:pt>
    <dgm:pt modelId="{08F70556-94C0-4B44-9974-A4BDF9A76074}">
      <dgm:prSet phldrT="[Text]" custT="1"/>
      <dgm:spPr/>
      <dgm:t>
        <a:bodyPr/>
        <a:lstStyle/>
        <a:p>
          <a:r>
            <a:rPr lang="en-US" sz="1600" b="1" i="0" dirty="0">
              <a:solidFill>
                <a:srgbClr val="800000"/>
              </a:solidFill>
              <a:latin typeface="Calibri Bold"/>
              <a:cs typeface="Comic Sans MS"/>
            </a:rPr>
            <a:t>Autologous CD133+ BMDSC </a:t>
          </a:r>
          <a:r>
            <a:rPr lang="en-US" sz="1600" b="1" i="0" dirty="0">
              <a:solidFill>
                <a:schemeClr val="tx1"/>
              </a:solidFill>
              <a:latin typeface="Calibri Bold"/>
              <a:cs typeface="Comic Sans MS"/>
            </a:rPr>
            <a:t> for</a:t>
          </a:r>
        </a:p>
        <a:p>
          <a:r>
            <a:rPr lang="en-US" sz="1600" b="1" i="0" dirty="0">
              <a:solidFill>
                <a:schemeClr val="tx1"/>
              </a:solidFill>
              <a:latin typeface="Calibri Bold"/>
              <a:cs typeface="Comic Sans MS"/>
            </a:rPr>
            <a:t> thin endometrium </a:t>
          </a:r>
        </a:p>
        <a:p>
          <a:r>
            <a:rPr lang="en-US" sz="1600" b="1" i="0" dirty="0" err="1">
              <a:solidFill>
                <a:schemeClr val="tx1"/>
              </a:solidFill>
              <a:latin typeface="Calibri Bold"/>
              <a:cs typeface="Comic Sans MS"/>
            </a:rPr>
            <a:t>Asherman’s</a:t>
          </a:r>
          <a:r>
            <a:rPr lang="en-US" sz="1600" b="1" i="0" dirty="0">
              <a:solidFill>
                <a:schemeClr val="tx1"/>
              </a:solidFill>
              <a:latin typeface="Calibri Bold"/>
              <a:cs typeface="Comic Sans MS"/>
            </a:rPr>
            <a:t> syndrome</a:t>
          </a:r>
        </a:p>
        <a:p>
          <a:r>
            <a:rPr lang="en-US" sz="1600" b="1" i="0" dirty="0" err="1">
              <a:solidFill>
                <a:schemeClr val="tx1"/>
              </a:solidFill>
              <a:latin typeface="Calibri Bold"/>
              <a:cs typeface="Comic Sans MS"/>
            </a:rPr>
            <a:t>Evedince</a:t>
          </a:r>
          <a:r>
            <a:rPr lang="en-US" sz="1600" b="1" i="0" dirty="0">
              <a:solidFill>
                <a:schemeClr val="tx1"/>
              </a:solidFill>
              <a:latin typeface="Calibri Bold"/>
              <a:cs typeface="Comic Sans MS"/>
            </a:rPr>
            <a:t> scanty</a:t>
          </a:r>
        </a:p>
      </dgm:t>
    </dgm:pt>
    <dgm:pt modelId="{D95E25EC-DA99-F44A-A5BE-6B8D7CCB6613}" type="parTrans" cxnId="{B1556F63-0296-234F-B64C-8C4F7CC12544}">
      <dgm:prSet/>
      <dgm:spPr/>
      <dgm:t>
        <a:bodyPr/>
        <a:lstStyle/>
        <a:p>
          <a:endParaRPr lang="en-US"/>
        </a:p>
      </dgm:t>
    </dgm:pt>
    <dgm:pt modelId="{8006FCC4-3B3B-0145-84D1-D841355630D9}" type="sibTrans" cxnId="{B1556F63-0296-234F-B64C-8C4F7CC12544}">
      <dgm:prSet/>
      <dgm:spPr/>
      <dgm:t>
        <a:bodyPr/>
        <a:lstStyle/>
        <a:p>
          <a:endParaRPr lang="en-US"/>
        </a:p>
      </dgm:t>
    </dgm:pt>
    <dgm:pt modelId="{7B8D500F-9AF9-3847-982B-4A2E02573A06}">
      <dgm:prSet phldrT="[Text]" custT="1"/>
      <dgm:spPr/>
      <dgm:t>
        <a:bodyPr/>
        <a:lstStyle/>
        <a:p>
          <a:r>
            <a:rPr lang="en-US" sz="1600" b="1" i="0" dirty="0">
              <a:solidFill>
                <a:srgbClr val="800000"/>
              </a:solidFill>
              <a:latin typeface="Calibri Bold"/>
              <a:cs typeface="Comic Sans MS"/>
            </a:rPr>
            <a:t>Autologous peripheral blood </a:t>
          </a:r>
          <a:r>
            <a:rPr lang="mr-IN" sz="1600" b="1" i="0" dirty="0">
              <a:solidFill>
                <a:srgbClr val="800000"/>
              </a:solidFill>
              <a:latin typeface="Calibri Bold"/>
              <a:cs typeface="Comic Sans MS"/>
            </a:rPr>
            <a:t>–</a:t>
          </a:r>
          <a:r>
            <a:rPr lang="en-US" sz="1600" b="1" i="0" dirty="0">
              <a:solidFill>
                <a:srgbClr val="800000"/>
              </a:solidFill>
              <a:latin typeface="Calibri Bold"/>
              <a:cs typeface="Comic Sans MS"/>
            </a:rPr>
            <a:t> Platelet rich Plasma (PRP)</a:t>
          </a:r>
        </a:p>
        <a:p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No evidence</a:t>
          </a:r>
        </a:p>
        <a:p>
          <a:r>
            <a:rPr lang="en-US" sz="1600" b="1" i="0" dirty="0">
              <a:latin typeface="Calibri Bold"/>
              <a:cs typeface="Comic Sans MS"/>
            </a:rPr>
            <a:t>Relatively low proliferation</a:t>
          </a:r>
        </a:p>
        <a:p>
          <a:r>
            <a:rPr lang="en-US" sz="1600" b="1" i="0" dirty="0">
              <a:latin typeface="Calibri Bold"/>
              <a:cs typeface="Comic Sans MS"/>
            </a:rPr>
            <a:t>Differentiation into specific cell types is low</a:t>
          </a:r>
        </a:p>
        <a:p>
          <a:r>
            <a:rPr lang="en-US" sz="1600" b="1" i="0" dirty="0">
              <a:latin typeface="Calibri Bold"/>
              <a:cs typeface="Comic Sans MS"/>
            </a:rPr>
            <a:t>Suppressor of immune response</a:t>
          </a:r>
        </a:p>
      </dgm:t>
    </dgm:pt>
    <dgm:pt modelId="{BDCC583D-99CF-514A-9D34-5F689A55D4E0}" type="parTrans" cxnId="{0F0D3A87-2558-2841-94DE-4C65184F65AD}">
      <dgm:prSet/>
      <dgm:spPr/>
      <dgm:t>
        <a:bodyPr/>
        <a:lstStyle/>
        <a:p>
          <a:endParaRPr lang="en-US"/>
        </a:p>
      </dgm:t>
    </dgm:pt>
    <dgm:pt modelId="{FA311F86-548A-EF40-9429-F89653DE11D5}" type="sibTrans" cxnId="{0F0D3A87-2558-2841-94DE-4C65184F65AD}">
      <dgm:prSet/>
      <dgm:spPr/>
      <dgm:t>
        <a:bodyPr/>
        <a:lstStyle/>
        <a:p>
          <a:endParaRPr lang="en-US"/>
        </a:p>
      </dgm:t>
    </dgm:pt>
    <dgm:pt modelId="{0A5835B9-3E15-9343-A0D3-05A753CB5BE8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Ovarian Fragmentation and In-vitro activation </a:t>
          </a:r>
        </a:p>
      </dgm:t>
    </dgm:pt>
    <dgm:pt modelId="{E601116D-B643-C24E-BA34-A704CEC003DA}" type="parTrans" cxnId="{6BDAA86F-292D-604E-A6B3-981EE1BC90BB}">
      <dgm:prSet/>
      <dgm:spPr/>
      <dgm:t>
        <a:bodyPr/>
        <a:lstStyle/>
        <a:p>
          <a:endParaRPr lang="en-US"/>
        </a:p>
      </dgm:t>
    </dgm:pt>
    <dgm:pt modelId="{5EDCFFE1-6185-7C4F-9395-B4AA20E70639}" type="sibTrans" cxnId="{6BDAA86F-292D-604E-A6B3-981EE1BC90BB}">
      <dgm:prSet/>
      <dgm:spPr/>
      <dgm:t>
        <a:bodyPr/>
        <a:lstStyle/>
        <a:p>
          <a:endParaRPr lang="en-US"/>
        </a:p>
      </dgm:t>
    </dgm:pt>
    <dgm:pt modelId="{1FAAB480-9359-6941-B377-F6198C3ADECA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cs typeface="Comic Sans MS"/>
            </a:rPr>
            <a:t>Action via</a:t>
          </a:r>
        </a:p>
        <a:p>
          <a:r>
            <a:rPr lang="en-US" sz="1600" b="1" i="0" dirty="0">
              <a:latin typeface="Calibri Bold"/>
              <a:cs typeface="Comic Sans MS"/>
            </a:rPr>
            <a:t>Stimulation of AKT pathway</a:t>
          </a:r>
        </a:p>
        <a:p>
          <a:r>
            <a:rPr lang="en-US" sz="1600" b="1" i="0" dirty="0">
              <a:latin typeface="Calibri Bold"/>
              <a:cs typeface="Comic Sans MS"/>
            </a:rPr>
            <a:t>Disruption of Hippo signaling </a:t>
          </a:r>
        </a:p>
      </dgm:t>
    </dgm:pt>
    <dgm:pt modelId="{C67DEFFB-0ABE-964F-B5E3-65F21A01C57F}" type="parTrans" cxnId="{806A497E-3C99-2348-9A88-5F92052E7DF3}">
      <dgm:prSet/>
      <dgm:spPr/>
      <dgm:t>
        <a:bodyPr/>
        <a:lstStyle/>
        <a:p>
          <a:endParaRPr lang="en-US"/>
        </a:p>
      </dgm:t>
    </dgm:pt>
    <dgm:pt modelId="{FC720113-7723-894E-9114-FA22BC2020D9}" type="sibTrans" cxnId="{806A497E-3C99-2348-9A88-5F92052E7DF3}">
      <dgm:prSet/>
      <dgm:spPr/>
      <dgm:t>
        <a:bodyPr/>
        <a:lstStyle/>
        <a:p>
          <a:endParaRPr lang="en-US"/>
        </a:p>
      </dgm:t>
    </dgm:pt>
    <dgm:pt modelId="{0F9DC02F-F76E-7D4B-A2EC-1E38AD46C831}" type="pres">
      <dgm:prSet presAssocID="{7E9A4D60-F88E-CF41-8A5A-F646A1EB5B3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0209671-62D1-6848-9F3D-82B513967F93}" type="pres">
      <dgm:prSet presAssocID="{1121F5E6-45BC-C847-B6FA-30E3C2EB2E8F}" presName="root1" presStyleCnt="0"/>
      <dgm:spPr/>
    </dgm:pt>
    <dgm:pt modelId="{226F30D0-AE4C-3F4F-A80F-FEA6EC6474B1}" type="pres">
      <dgm:prSet presAssocID="{1121F5E6-45BC-C847-B6FA-30E3C2EB2E8F}" presName="LevelOneTextNode" presStyleLbl="node0" presStyleIdx="0" presStyleCnt="1" custLinFactNeighborX="-3623" custLinFactNeighborY="-65853">
        <dgm:presLayoutVars>
          <dgm:chPref val="3"/>
        </dgm:presLayoutVars>
      </dgm:prSet>
      <dgm:spPr/>
    </dgm:pt>
    <dgm:pt modelId="{FC663403-8019-8841-99ED-8C9E30A798DE}" type="pres">
      <dgm:prSet presAssocID="{1121F5E6-45BC-C847-B6FA-30E3C2EB2E8F}" presName="level2hierChild" presStyleCnt="0"/>
      <dgm:spPr/>
    </dgm:pt>
    <dgm:pt modelId="{8DDA0141-D13E-3D44-B4FD-2B030D402C14}" type="pres">
      <dgm:prSet presAssocID="{14AA3E58-89A0-9248-96D4-8CE72BD34BAA}" presName="conn2-1" presStyleLbl="parChTrans1D2" presStyleIdx="0" presStyleCnt="2"/>
      <dgm:spPr/>
    </dgm:pt>
    <dgm:pt modelId="{B2F69247-24B8-F847-8864-23A39439CC04}" type="pres">
      <dgm:prSet presAssocID="{14AA3E58-89A0-9248-96D4-8CE72BD34BAA}" presName="connTx" presStyleLbl="parChTrans1D2" presStyleIdx="0" presStyleCnt="2"/>
      <dgm:spPr/>
    </dgm:pt>
    <dgm:pt modelId="{CD6E917F-B2E9-AC4F-ABD7-26471701E89E}" type="pres">
      <dgm:prSet presAssocID="{F4E817E4-35F8-B14F-AE3D-6050D42D2088}" presName="root2" presStyleCnt="0"/>
      <dgm:spPr/>
    </dgm:pt>
    <dgm:pt modelId="{CB555C4D-ED28-7E4E-BD75-E3204BF34D6C}" type="pres">
      <dgm:prSet presAssocID="{F4E817E4-35F8-B14F-AE3D-6050D42D2088}" presName="LevelTwoTextNode" presStyleLbl="node2" presStyleIdx="0" presStyleCnt="2" custLinFactY="-17491" custLinFactNeighborX="-2834" custLinFactNeighborY="-100000">
        <dgm:presLayoutVars>
          <dgm:chPref val="3"/>
        </dgm:presLayoutVars>
      </dgm:prSet>
      <dgm:spPr/>
    </dgm:pt>
    <dgm:pt modelId="{E43A2F6F-4784-884E-AA08-A2F665E649E1}" type="pres">
      <dgm:prSet presAssocID="{F4E817E4-35F8-B14F-AE3D-6050D42D2088}" presName="level3hierChild" presStyleCnt="0"/>
      <dgm:spPr/>
    </dgm:pt>
    <dgm:pt modelId="{AAD30D32-A9FE-3140-9E14-AE975D6D4F33}" type="pres">
      <dgm:prSet presAssocID="{D95E25EC-DA99-F44A-A5BE-6B8D7CCB6613}" presName="conn2-1" presStyleLbl="parChTrans1D3" presStyleIdx="0" presStyleCnt="3"/>
      <dgm:spPr/>
    </dgm:pt>
    <dgm:pt modelId="{83EFF2B2-8E71-E548-9D6E-EC7016350AA4}" type="pres">
      <dgm:prSet presAssocID="{D95E25EC-DA99-F44A-A5BE-6B8D7CCB6613}" presName="connTx" presStyleLbl="parChTrans1D3" presStyleIdx="0" presStyleCnt="3"/>
      <dgm:spPr/>
    </dgm:pt>
    <dgm:pt modelId="{3A130E33-B64D-E541-AC35-AE317FAB85D0}" type="pres">
      <dgm:prSet presAssocID="{08F70556-94C0-4B44-9974-A4BDF9A76074}" presName="root2" presStyleCnt="0"/>
      <dgm:spPr/>
    </dgm:pt>
    <dgm:pt modelId="{D7311BC6-A6E3-F147-855A-B1A530FEDD15}" type="pres">
      <dgm:prSet presAssocID="{08F70556-94C0-4B44-9974-A4BDF9A76074}" presName="LevelTwoTextNode" presStyleLbl="node3" presStyleIdx="0" presStyleCnt="3" custScaleX="145759" custScaleY="152153" custLinFactNeighborX="2907" custLinFactNeighborY="-243">
        <dgm:presLayoutVars>
          <dgm:chPref val="3"/>
        </dgm:presLayoutVars>
      </dgm:prSet>
      <dgm:spPr/>
    </dgm:pt>
    <dgm:pt modelId="{895CC294-1FA6-AD45-859D-579BD0336612}" type="pres">
      <dgm:prSet presAssocID="{08F70556-94C0-4B44-9974-A4BDF9A76074}" presName="level3hierChild" presStyleCnt="0"/>
      <dgm:spPr/>
    </dgm:pt>
    <dgm:pt modelId="{05FF168B-A881-3F46-A857-C7544E5B5B0C}" type="pres">
      <dgm:prSet presAssocID="{BDCC583D-99CF-514A-9D34-5F689A55D4E0}" presName="conn2-1" presStyleLbl="parChTrans1D3" presStyleIdx="1" presStyleCnt="3"/>
      <dgm:spPr/>
    </dgm:pt>
    <dgm:pt modelId="{14B99C7E-2588-6746-B6F9-F47D4CF26FB5}" type="pres">
      <dgm:prSet presAssocID="{BDCC583D-99CF-514A-9D34-5F689A55D4E0}" presName="connTx" presStyleLbl="parChTrans1D3" presStyleIdx="1" presStyleCnt="3"/>
      <dgm:spPr/>
    </dgm:pt>
    <dgm:pt modelId="{958AED91-3D9D-1048-8D26-38E93444E083}" type="pres">
      <dgm:prSet presAssocID="{7B8D500F-9AF9-3847-982B-4A2E02573A06}" presName="root2" presStyleCnt="0"/>
      <dgm:spPr/>
    </dgm:pt>
    <dgm:pt modelId="{D58F1788-7DFA-8A46-9E41-85C613F5D192}" type="pres">
      <dgm:prSet presAssocID="{7B8D500F-9AF9-3847-982B-4A2E02573A06}" presName="LevelTwoTextNode" presStyleLbl="node3" presStyleIdx="1" presStyleCnt="3" custScaleX="145759" custScaleY="264756" custLinFactNeighborX="1717" custLinFactNeighborY="-819">
        <dgm:presLayoutVars>
          <dgm:chPref val="3"/>
        </dgm:presLayoutVars>
      </dgm:prSet>
      <dgm:spPr/>
    </dgm:pt>
    <dgm:pt modelId="{7556991A-20A0-6841-803E-9E902CEA5218}" type="pres">
      <dgm:prSet presAssocID="{7B8D500F-9AF9-3847-982B-4A2E02573A06}" presName="level3hierChild" presStyleCnt="0"/>
      <dgm:spPr/>
    </dgm:pt>
    <dgm:pt modelId="{34D41B51-429E-6340-A117-685282D06831}" type="pres">
      <dgm:prSet presAssocID="{E601116D-B643-C24E-BA34-A704CEC003DA}" presName="conn2-1" presStyleLbl="parChTrans1D2" presStyleIdx="1" presStyleCnt="2"/>
      <dgm:spPr/>
    </dgm:pt>
    <dgm:pt modelId="{4444DA60-CF3C-BA4A-B03D-1A2A82717E36}" type="pres">
      <dgm:prSet presAssocID="{E601116D-B643-C24E-BA34-A704CEC003DA}" presName="connTx" presStyleLbl="parChTrans1D2" presStyleIdx="1" presStyleCnt="2"/>
      <dgm:spPr/>
    </dgm:pt>
    <dgm:pt modelId="{DE663987-D0A9-7840-82A9-5CEB0D4F7A2B}" type="pres">
      <dgm:prSet presAssocID="{0A5835B9-3E15-9343-A0D3-05A753CB5BE8}" presName="root2" presStyleCnt="0"/>
      <dgm:spPr/>
    </dgm:pt>
    <dgm:pt modelId="{F255A23E-53BB-7E44-B711-71410F6749C2}" type="pres">
      <dgm:prSet presAssocID="{0A5835B9-3E15-9343-A0D3-05A753CB5BE8}" presName="LevelTwoTextNode" presStyleLbl="node2" presStyleIdx="1" presStyleCnt="2" custLinFactNeighborX="-5825" custLinFactNeighborY="16634">
        <dgm:presLayoutVars>
          <dgm:chPref val="3"/>
        </dgm:presLayoutVars>
      </dgm:prSet>
      <dgm:spPr/>
    </dgm:pt>
    <dgm:pt modelId="{0C1825CC-EBA9-5A45-8B8E-FB602224B626}" type="pres">
      <dgm:prSet presAssocID="{0A5835B9-3E15-9343-A0D3-05A753CB5BE8}" presName="level3hierChild" presStyleCnt="0"/>
      <dgm:spPr/>
    </dgm:pt>
    <dgm:pt modelId="{4602372C-53AB-CC49-B8C1-B9AF65A5C301}" type="pres">
      <dgm:prSet presAssocID="{C67DEFFB-0ABE-964F-B5E3-65F21A01C57F}" presName="conn2-1" presStyleLbl="parChTrans1D3" presStyleIdx="2" presStyleCnt="3"/>
      <dgm:spPr/>
    </dgm:pt>
    <dgm:pt modelId="{9CF14DD0-BD01-6D4D-9FAF-6D4E631C08F3}" type="pres">
      <dgm:prSet presAssocID="{C67DEFFB-0ABE-964F-B5E3-65F21A01C57F}" presName="connTx" presStyleLbl="parChTrans1D3" presStyleIdx="2" presStyleCnt="3"/>
      <dgm:spPr/>
    </dgm:pt>
    <dgm:pt modelId="{B4BFBC67-EE17-1547-B715-E5EB6A72B9CC}" type="pres">
      <dgm:prSet presAssocID="{1FAAB480-9359-6941-B377-F6198C3ADECA}" presName="root2" presStyleCnt="0"/>
      <dgm:spPr/>
    </dgm:pt>
    <dgm:pt modelId="{0516364B-BBDA-C247-B1DF-7998BA6A2718}" type="pres">
      <dgm:prSet presAssocID="{1FAAB480-9359-6941-B377-F6198C3ADECA}" presName="LevelTwoTextNode" presStyleLbl="node3" presStyleIdx="2" presStyleCnt="3" custScaleX="148069" custLinFactNeighborX="231" custLinFactNeighborY="47999">
        <dgm:presLayoutVars>
          <dgm:chPref val="3"/>
        </dgm:presLayoutVars>
      </dgm:prSet>
      <dgm:spPr/>
    </dgm:pt>
    <dgm:pt modelId="{023F6128-29F5-F848-8621-553E6A91FACD}" type="pres">
      <dgm:prSet presAssocID="{1FAAB480-9359-6941-B377-F6198C3ADECA}" presName="level3hierChild" presStyleCnt="0"/>
      <dgm:spPr/>
    </dgm:pt>
  </dgm:ptLst>
  <dgm:cxnLst>
    <dgm:cxn modelId="{2EAD1203-FD4B-094E-A5EF-E47E77E1F291}" srcId="{1121F5E6-45BC-C847-B6FA-30E3C2EB2E8F}" destId="{F4E817E4-35F8-B14F-AE3D-6050D42D2088}" srcOrd="0" destOrd="0" parTransId="{14AA3E58-89A0-9248-96D4-8CE72BD34BAA}" sibTransId="{F7576A66-F989-FD40-868A-83B16E7AA08F}"/>
    <dgm:cxn modelId="{AFBC0618-348F-FC41-9BC9-330CC031C838}" type="presOf" srcId="{C67DEFFB-0ABE-964F-B5E3-65F21A01C57F}" destId="{9CF14DD0-BD01-6D4D-9FAF-6D4E631C08F3}" srcOrd="1" destOrd="0" presId="urn:microsoft.com/office/officeart/2005/8/layout/hierarchy2"/>
    <dgm:cxn modelId="{F65C1B1A-BF3D-4743-A5B8-BDD6CDA7F2A3}" srcId="{7E9A4D60-F88E-CF41-8A5A-F646A1EB5B36}" destId="{1121F5E6-45BC-C847-B6FA-30E3C2EB2E8F}" srcOrd="0" destOrd="0" parTransId="{1AFED958-D22C-AE4D-8F29-64BDAC18AFF3}" sibTransId="{78782C61-DAA6-BD47-B4B7-84A37B43B25D}"/>
    <dgm:cxn modelId="{8806692A-060B-BC48-8043-AA08EA1A96C4}" type="presOf" srcId="{BDCC583D-99CF-514A-9D34-5F689A55D4E0}" destId="{05FF168B-A881-3F46-A857-C7544E5B5B0C}" srcOrd="0" destOrd="0" presId="urn:microsoft.com/office/officeart/2005/8/layout/hierarchy2"/>
    <dgm:cxn modelId="{D56C293B-9679-0449-8FA6-065728FACC1D}" type="presOf" srcId="{1121F5E6-45BC-C847-B6FA-30E3C2EB2E8F}" destId="{226F30D0-AE4C-3F4F-A80F-FEA6EC6474B1}" srcOrd="0" destOrd="0" presId="urn:microsoft.com/office/officeart/2005/8/layout/hierarchy2"/>
    <dgm:cxn modelId="{4514003D-5F76-DB43-8419-A5C48BD3E3EB}" type="presOf" srcId="{14AA3E58-89A0-9248-96D4-8CE72BD34BAA}" destId="{8DDA0141-D13E-3D44-B4FD-2B030D402C14}" srcOrd="0" destOrd="0" presId="urn:microsoft.com/office/officeart/2005/8/layout/hierarchy2"/>
    <dgm:cxn modelId="{2936F04A-FCFB-4244-B131-832E94D07010}" type="presOf" srcId="{7E9A4D60-F88E-CF41-8A5A-F646A1EB5B36}" destId="{0F9DC02F-F76E-7D4B-A2EC-1E38AD46C831}" srcOrd="0" destOrd="0" presId="urn:microsoft.com/office/officeart/2005/8/layout/hierarchy2"/>
    <dgm:cxn modelId="{C11C4D5B-D7AF-D040-85FA-CFC8F56D92E5}" type="presOf" srcId="{D95E25EC-DA99-F44A-A5BE-6B8D7CCB6613}" destId="{83EFF2B2-8E71-E548-9D6E-EC7016350AA4}" srcOrd="1" destOrd="0" presId="urn:microsoft.com/office/officeart/2005/8/layout/hierarchy2"/>
    <dgm:cxn modelId="{6A0E5A5B-3F80-854C-8BC6-160F4CBF2CA1}" type="presOf" srcId="{E601116D-B643-C24E-BA34-A704CEC003DA}" destId="{4444DA60-CF3C-BA4A-B03D-1A2A82717E36}" srcOrd="1" destOrd="0" presId="urn:microsoft.com/office/officeart/2005/8/layout/hierarchy2"/>
    <dgm:cxn modelId="{64DCD95B-CC7A-7547-BC38-180026ED4841}" type="presOf" srcId="{C67DEFFB-0ABE-964F-B5E3-65F21A01C57F}" destId="{4602372C-53AB-CC49-B8C1-B9AF65A5C301}" srcOrd="0" destOrd="0" presId="urn:microsoft.com/office/officeart/2005/8/layout/hierarchy2"/>
    <dgm:cxn modelId="{B1556F63-0296-234F-B64C-8C4F7CC12544}" srcId="{F4E817E4-35F8-B14F-AE3D-6050D42D2088}" destId="{08F70556-94C0-4B44-9974-A4BDF9A76074}" srcOrd="0" destOrd="0" parTransId="{D95E25EC-DA99-F44A-A5BE-6B8D7CCB6613}" sibTransId="{8006FCC4-3B3B-0145-84D1-D841355630D9}"/>
    <dgm:cxn modelId="{6BDAA86F-292D-604E-A6B3-981EE1BC90BB}" srcId="{1121F5E6-45BC-C847-B6FA-30E3C2EB2E8F}" destId="{0A5835B9-3E15-9343-A0D3-05A753CB5BE8}" srcOrd="1" destOrd="0" parTransId="{E601116D-B643-C24E-BA34-A704CEC003DA}" sibTransId="{5EDCFFE1-6185-7C4F-9395-B4AA20E70639}"/>
    <dgm:cxn modelId="{45DD6F71-D024-C24D-B6F8-31004B4F7318}" type="presOf" srcId="{BDCC583D-99CF-514A-9D34-5F689A55D4E0}" destId="{14B99C7E-2588-6746-B6F9-F47D4CF26FB5}" srcOrd="1" destOrd="0" presId="urn:microsoft.com/office/officeart/2005/8/layout/hierarchy2"/>
    <dgm:cxn modelId="{FA5F147C-0C2A-D04C-9265-98306CEDCDC0}" type="presOf" srcId="{E601116D-B643-C24E-BA34-A704CEC003DA}" destId="{34D41B51-429E-6340-A117-685282D06831}" srcOrd="0" destOrd="0" presId="urn:microsoft.com/office/officeart/2005/8/layout/hierarchy2"/>
    <dgm:cxn modelId="{806A497E-3C99-2348-9A88-5F92052E7DF3}" srcId="{0A5835B9-3E15-9343-A0D3-05A753CB5BE8}" destId="{1FAAB480-9359-6941-B377-F6198C3ADECA}" srcOrd="0" destOrd="0" parTransId="{C67DEFFB-0ABE-964F-B5E3-65F21A01C57F}" sibTransId="{FC720113-7723-894E-9114-FA22BC2020D9}"/>
    <dgm:cxn modelId="{0F0D3A87-2558-2841-94DE-4C65184F65AD}" srcId="{F4E817E4-35F8-B14F-AE3D-6050D42D2088}" destId="{7B8D500F-9AF9-3847-982B-4A2E02573A06}" srcOrd="1" destOrd="0" parTransId="{BDCC583D-99CF-514A-9D34-5F689A55D4E0}" sibTransId="{FA311F86-548A-EF40-9429-F89653DE11D5}"/>
    <dgm:cxn modelId="{56A32D8E-0749-4441-A886-B2826A7A7686}" type="presOf" srcId="{7B8D500F-9AF9-3847-982B-4A2E02573A06}" destId="{D58F1788-7DFA-8A46-9E41-85C613F5D192}" srcOrd="0" destOrd="0" presId="urn:microsoft.com/office/officeart/2005/8/layout/hierarchy2"/>
    <dgm:cxn modelId="{C3417FA8-CEBC-F14F-9C01-F4E59451510E}" type="presOf" srcId="{F4E817E4-35F8-B14F-AE3D-6050D42D2088}" destId="{CB555C4D-ED28-7E4E-BD75-E3204BF34D6C}" srcOrd="0" destOrd="0" presId="urn:microsoft.com/office/officeart/2005/8/layout/hierarchy2"/>
    <dgm:cxn modelId="{7347C9D1-63EA-FD49-A28C-C55822C5F182}" type="presOf" srcId="{1FAAB480-9359-6941-B377-F6198C3ADECA}" destId="{0516364B-BBDA-C247-B1DF-7998BA6A2718}" srcOrd="0" destOrd="0" presId="urn:microsoft.com/office/officeart/2005/8/layout/hierarchy2"/>
    <dgm:cxn modelId="{0F1D9DDB-1FB2-9945-A9C1-B6C6BD1069A1}" type="presOf" srcId="{0A5835B9-3E15-9343-A0D3-05A753CB5BE8}" destId="{F255A23E-53BB-7E44-B711-71410F6749C2}" srcOrd="0" destOrd="0" presId="urn:microsoft.com/office/officeart/2005/8/layout/hierarchy2"/>
    <dgm:cxn modelId="{DB7373F4-9CE2-F644-A2EE-EDC7B2FDAF7E}" type="presOf" srcId="{08F70556-94C0-4B44-9974-A4BDF9A76074}" destId="{D7311BC6-A6E3-F147-855A-B1A530FEDD15}" srcOrd="0" destOrd="0" presId="urn:microsoft.com/office/officeart/2005/8/layout/hierarchy2"/>
    <dgm:cxn modelId="{E922B4F9-D40A-5446-83AD-040116F30F3E}" type="presOf" srcId="{14AA3E58-89A0-9248-96D4-8CE72BD34BAA}" destId="{B2F69247-24B8-F847-8864-23A39439CC04}" srcOrd="1" destOrd="0" presId="urn:microsoft.com/office/officeart/2005/8/layout/hierarchy2"/>
    <dgm:cxn modelId="{4847FAFC-8DBB-B64F-B678-96D84CC8C4C6}" type="presOf" srcId="{D95E25EC-DA99-F44A-A5BE-6B8D7CCB6613}" destId="{AAD30D32-A9FE-3140-9E14-AE975D6D4F33}" srcOrd="0" destOrd="0" presId="urn:microsoft.com/office/officeart/2005/8/layout/hierarchy2"/>
    <dgm:cxn modelId="{145F27F0-689A-6949-A589-FF3974C69A2B}" type="presParOf" srcId="{0F9DC02F-F76E-7D4B-A2EC-1E38AD46C831}" destId="{10209671-62D1-6848-9F3D-82B513967F93}" srcOrd="0" destOrd="0" presId="urn:microsoft.com/office/officeart/2005/8/layout/hierarchy2"/>
    <dgm:cxn modelId="{3F500D15-B996-5647-B26E-016BA4DD946A}" type="presParOf" srcId="{10209671-62D1-6848-9F3D-82B513967F93}" destId="{226F30D0-AE4C-3F4F-A80F-FEA6EC6474B1}" srcOrd="0" destOrd="0" presId="urn:microsoft.com/office/officeart/2005/8/layout/hierarchy2"/>
    <dgm:cxn modelId="{1008FFE4-8477-E14A-BCCC-EFC4A6087796}" type="presParOf" srcId="{10209671-62D1-6848-9F3D-82B513967F93}" destId="{FC663403-8019-8841-99ED-8C9E30A798DE}" srcOrd="1" destOrd="0" presId="urn:microsoft.com/office/officeart/2005/8/layout/hierarchy2"/>
    <dgm:cxn modelId="{A85CD18D-80B4-BB4F-B964-A160C9CEACE1}" type="presParOf" srcId="{FC663403-8019-8841-99ED-8C9E30A798DE}" destId="{8DDA0141-D13E-3D44-B4FD-2B030D402C14}" srcOrd="0" destOrd="0" presId="urn:microsoft.com/office/officeart/2005/8/layout/hierarchy2"/>
    <dgm:cxn modelId="{016D774E-7F46-BE4D-A7FA-F96409CC44BD}" type="presParOf" srcId="{8DDA0141-D13E-3D44-B4FD-2B030D402C14}" destId="{B2F69247-24B8-F847-8864-23A39439CC04}" srcOrd="0" destOrd="0" presId="urn:microsoft.com/office/officeart/2005/8/layout/hierarchy2"/>
    <dgm:cxn modelId="{9EF37F97-A276-584E-885E-1DBB52E961CE}" type="presParOf" srcId="{FC663403-8019-8841-99ED-8C9E30A798DE}" destId="{CD6E917F-B2E9-AC4F-ABD7-26471701E89E}" srcOrd="1" destOrd="0" presId="urn:microsoft.com/office/officeart/2005/8/layout/hierarchy2"/>
    <dgm:cxn modelId="{BFB07CA6-7E09-FE40-B09F-FD1462FA8DF1}" type="presParOf" srcId="{CD6E917F-B2E9-AC4F-ABD7-26471701E89E}" destId="{CB555C4D-ED28-7E4E-BD75-E3204BF34D6C}" srcOrd="0" destOrd="0" presId="urn:microsoft.com/office/officeart/2005/8/layout/hierarchy2"/>
    <dgm:cxn modelId="{213DA498-0A1F-4345-A078-2486FE53A26B}" type="presParOf" srcId="{CD6E917F-B2E9-AC4F-ABD7-26471701E89E}" destId="{E43A2F6F-4784-884E-AA08-A2F665E649E1}" srcOrd="1" destOrd="0" presId="urn:microsoft.com/office/officeart/2005/8/layout/hierarchy2"/>
    <dgm:cxn modelId="{A2E3FDAA-7A4A-054C-8B70-AF774E011D0A}" type="presParOf" srcId="{E43A2F6F-4784-884E-AA08-A2F665E649E1}" destId="{AAD30D32-A9FE-3140-9E14-AE975D6D4F33}" srcOrd="0" destOrd="0" presId="urn:microsoft.com/office/officeart/2005/8/layout/hierarchy2"/>
    <dgm:cxn modelId="{2C25B6A8-AC52-F848-B953-6CF6D3C36B8B}" type="presParOf" srcId="{AAD30D32-A9FE-3140-9E14-AE975D6D4F33}" destId="{83EFF2B2-8E71-E548-9D6E-EC7016350AA4}" srcOrd="0" destOrd="0" presId="urn:microsoft.com/office/officeart/2005/8/layout/hierarchy2"/>
    <dgm:cxn modelId="{394183AA-A47F-854C-8700-8F03180C1039}" type="presParOf" srcId="{E43A2F6F-4784-884E-AA08-A2F665E649E1}" destId="{3A130E33-B64D-E541-AC35-AE317FAB85D0}" srcOrd="1" destOrd="0" presId="urn:microsoft.com/office/officeart/2005/8/layout/hierarchy2"/>
    <dgm:cxn modelId="{4780981B-B523-734F-BC5F-69D65EB69E2C}" type="presParOf" srcId="{3A130E33-B64D-E541-AC35-AE317FAB85D0}" destId="{D7311BC6-A6E3-F147-855A-B1A530FEDD15}" srcOrd="0" destOrd="0" presId="urn:microsoft.com/office/officeart/2005/8/layout/hierarchy2"/>
    <dgm:cxn modelId="{58AC93B4-9D08-4047-827E-D57ACD017D06}" type="presParOf" srcId="{3A130E33-B64D-E541-AC35-AE317FAB85D0}" destId="{895CC294-1FA6-AD45-859D-579BD0336612}" srcOrd="1" destOrd="0" presId="urn:microsoft.com/office/officeart/2005/8/layout/hierarchy2"/>
    <dgm:cxn modelId="{5F1E4110-0254-5D41-BB3B-B80016836390}" type="presParOf" srcId="{E43A2F6F-4784-884E-AA08-A2F665E649E1}" destId="{05FF168B-A881-3F46-A857-C7544E5B5B0C}" srcOrd="2" destOrd="0" presId="urn:microsoft.com/office/officeart/2005/8/layout/hierarchy2"/>
    <dgm:cxn modelId="{76CF2F07-7644-0D44-BB24-024290087079}" type="presParOf" srcId="{05FF168B-A881-3F46-A857-C7544E5B5B0C}" destId="{14B99C7E-2588-6746-B6F9-F47D4CF26FB5}" srcOrd="0" destOrd="0" presId="urn:microsoft.com/office/officeart/2005/8/layout/hierarchy2"/>
    <dgm:cxn modelId="{E269CA11-77D6-CB44-B6BC-DC9C469E7094}" type="presParOf" srcId="{E43A2F6F-4784-884E-AA08-A2F665E649E1}" destId="{958AED91-3D9D-1048-8D26-38E93444E083}" srcOrd="3" destOrd="0" presId="urn:microsoft.com/office/officeart/2005/8/layout/hierarchy2"/>
    <dgm:cxn modelId="{7A1673DD-1920-774D-B552-8E7DA2D8B597}" type="presParOf" srcId="{958AED91-3D9D-1048-8D26-38E93444E083}" destId="{D58F1788-7DFA-8A46-9E41-85C613F5D192}" srcOrd="0" destOrd="0" presId="urn:microsoft.com/office/officeart/2005/8/layout/hierarchy2"/>
    <dgm:cxn modelId="{F2562BC4-78FA-CA43-A384-DA3B1B398CA1}" type="presParOf" srcId="{958AED91-3D9D-1048-8D26-38E93444E083}" destId="{7556991A-20A0-6841-803E-9E902CEA5218}" srcOrd="1" destOrd="0" presId="urn:microsoft.com/office/officeart/2005/8/layout/hierarchy2"/>
    <dgm:cxn modelId="{042A4664-065E-DB45-B591-32BB17C3106D}" type="presParOf" srcId="{FC663403-8019-8841-99ED-8C9E30A798DE}" destId="{34D41B51-429E-6340-A117-685282D06831}" srcOrd="2" destOrd="0" presId="urn:microsoft.com/office/officeart/2005/8/layout/hierarchy2"/>
    <dgm:cxn modelId="{08495866-DFD9-4E42-97D8-0F0163166756}" type="presParOf" srcId="{34D41B51-429E-6340-A117-685282D06831}" destId="{4444DA60-CF3C-BA4A-B03D-1A2A82717E36}" srcOrd="0" destOrd="0" presId="urn:microsoft.com/office/officeart/2005/8/layout/hierarchy2"/>
    <dgm:cxn modelId="{E7ACD637-6128-DD45-8E4F-7DDA2B3EFCE5}" type="presParOf" srcId="{FC663403-8019-8841-99ED-8C9E30A798DE}" destId="{DE663987-D0A9-7840-82A9-5CEB0D4F7A2B}" srcOrd="3" destOrd="0" presId="urn:microsoft.com/office/officeart/2005/8/layout/hierarchy2"/>
    <dgm:cxn modelId="{3FBC8C4B-CF80-CC43-8F46-1007CE0B90F8}" type="presParOf" srcId="{DE663987-D0A9-7840-82A9-5CEB0D4F7A2B}" destId="{F255A23E-53BB-7E44-B711-71410F6749C2}" srcOrd="0" destOrd="0" presId="urn:microsoft.com/office/officeart/2005/8/layout/hierarchy2"/>
    <dgm:cxn modelId="{2D2CB6EB-CD9D-AE45-BE06-EB60E3E11A7F}" type="presParOf" srcId="{DE663987-D0A9-7840-82A9-5CEB0D4F7A2B}" destId="{0C1825CC-EBA9-5A45-8B8E-FB602224B626}" srcOrd="1" destOrd="0" presId="urn:microsoft.com/office/officeart/2005/8/layout/hierarchy2"/>
    <dgm:cxn modelId="{AAA182DA-EA8B-E845-98A6-81BEBC105577}" type="presParOf" srcId="{0C1825CC-EBA9-5A45-8B8E-FB602224B626}" destId="{4602372C-53AB-CC49-B8C1-B9AF65A5C301}" srcOrd="0" destOrd="0" presId="urn:microsoft.com/office/officeart/2005/8/layout/hierarchy2"/>
    <dgm:cxn modelId="{C3A4BF2C-56D5-7444-B52D-DA1E79A33F53}" type="presParOf" srcId="{4602372C-53AB-CC49-B8C1-B9AF65A5C301}" destId="{9CF14DD0-BD01-6D4D-9FAF-6D4E631C08F3}" srcOrd="0" destOrd="0" presId="urn:microsoft.com/office/officeart/2005/8/layout/hierarchy2"/>
    <dgm:cxn modelId="{DF4F20F0-E422-1C4C-A374-7B6B370A7A39}" type="presParOf" srcId="{0C1825CC-EBA9-5A45-8B8E-FB602224B626}" destId="{B4BFBC67-EE17-1547-B715-E5EB6A72B9CC}" srcOrd="1" destOrd="0" presId="urn:microsoft.com/office/officeart/2005/8/layout/hierarchy2"/>
    <dgm:cxn modelId="{0A77802A-46BC-BB4E-9010-3407D8A1B05F}" type="presParOf" srcId="{B4BFBC67-EE17-1547-B715-E5EB6A72B9CC}" destId="{0516364B-BBDA-C247-B1DF-7998BA6A2718}" srcOrd="0" destOrd="0" presId="urn:microsoft.com/office/officeart/2005/8/layout/hierarchy2"/>
    <dgm:cxn modelId="{5136C4C6-F593-114A-B71E-C168ADE4DF53}" type="presParOf" srcId="{B4BFBC67-EE17-1547-B715-E5EB6A72B9CC}" destId="{023F6128-29F5-F848-8621-553E6A91FAC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AC7951C-8E47-B540-88DE-49FC53E81CB1}" type="doc">
      <dgm:prSet loTypeId="urn:microsoft.com/office/officeart/2008/layout/VerticalCurvedLis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8E9B1B7-EC97-8349-B19D-39E3C2F468EC}">
      <dgm:prSet custT="1"/>
      <dgm:spPr/>
      <dgm:t>
        <a:bodyPr/>
        <a:lstStyle/>
        <a:p>
          <a:pPr rtl="0"/>
          <a:r>
            <a:rPr lang="en-US" sz="2000" b="1" i="0" dirty="0">
              <a:latin typeface="Calibri Bold"/>
              <a:cs typeface="Comic Sans MS"/>
            </a:rPr>
            <a:t>Determine cost effectiveness </a:t>
          </a:r>
        </a:p>
      </dgm:t>
    </dgm:pt>
    <dgm:pt modelId="{F6D20FF5-C804-664F-BCFD-BD4C19CA3A6F}" type="parTrans" cxnId="{DEB5645D-8C71-FF45-8FB2-8C4ADCAD98EE}">
      <dgm:prSet/>
      <dgm:spPr/>
      <dgm:t>
        <a:bodyPr/>
        <a:lstStyle/>
        <a:p>
          <a:endParaRPr lang="en-US"/>
        </a:p>
      </dgm:t>
    </dgm:pt>
    <dgm:pt modelId="{B941EF04-7A20-7142-936B-2AE143670CD8}" type="sibTrans" cxnId="{DEB5645D-8C71-FF45-8FB2-8C4ADCAD98EE}">
      <dgm:prSet/>
      <dgm:spPr/>
      <dgm:t>
        <a:bodyPr/>
        <a:lstStyle/>
        <a:p>
          <a:endParaRPr lang="en-US"/>
        </a:p>
      </dgm:t>
    </dgm:pt>
    <dgm:pt modelId="{56E95595-643D-6D4D-9CBA-5BE124031458}">
      <dgm:prSet custT="1"/>
      <dgm:spPr/>
      <dgm:t>
        <a:bodyPr/>
        <a:lstStyle/>
        <a:p>
          <a:pPr rtl="0"/>
          <a:r>
            <a:rPr lang="en-US" sz="2000" b="1" i="0" dirty="0">
              <a:latin typeface="Calibri Bold"/>
              <a:cs typeface="Comic Sans MS"/>
            </a:rPr>
            <a:t>Evidence for proven benefit</a:t>
          </a:r>
        </a:p>
      </dgm:t>
    </dgm:pt>
    <dgm:pt modelId="{F0D772BA-E310-A44A-901E-AA74EEAE2CA4}" type="parTrans" cxnId="{F6769F25-EED4-224D-AF80-B29821769E02}">
      <dgm:prSet/>
      <dgm:spPr/>
      <dgm:t>
        <a:bodyPr/>
        <a:lstStyle/>
        <a:p>
          <a:endParaRPr lang="en-US"/>
        </a:p>
      </dgm:t>
    </dgm:pt>
    <dgm:pt modelId="{FDF45AD3-6E7A-FE4B-9C8D-936FC9E17A6A}" type="sibTrans" cxnId="{F6769F25-EED4-224D-AF80-B29821769E02}">
      <dgm:prSet/>
      <dgm:spPr/>
      <dgm:t>
        <a:bodyPr/>
        <a:lstStyle/>
        <a:p>
          <a:endParaRPr lang="en-US"/>
        </a:p>
      </dgm:t>
    </dgm:pt>
    <dgm:pt modelId="{728AA23C-B543-5B47-88DA-059559ABFFC8}">
      <dgm:prSet custT="1"/>
      <dgm:spPr/>
      <dgm:t>
        <a:bodyPr/>
        <a:lstStyle/>
        <a:p>
          <a:pPr rtl="0"/>
          <a:r>
            <a:rPr lang="en-US" sz="2000" b="1" i="0" dirty="0">
              <a:latin typeface="Calibri Bold"/>
              <a:cs typeface="Comic Sans MS"/>
            </a:rPr>
            <a:t>Are we causing any potential harm? </a:t>
          </a:r>
        </a:p>
      </dgm:t>
    </dgm:pt>
    <dgm:pt modelId="{E8E9BA20-716C-854A-B5BA-05A0C97D8FFB}" type="parTrans" cxnId="{9644B11B-F730-A34F-841A-CE7709A012EC}">
      <dgm:prSet/>
      <dgm:spPr/>
      <dgm:t>
        <a:bodyPr/>
        <a:lstStyle/>
        <a:p>
          <a:endParaRPr lang="en-US"/>
        </a:p>
      </dgm:t>
    </dgm:pt>
    <dgm:pt modelId="{68953CDC-D1F5-0A40-B7AE-77EA80325CE4}" type="sibTrans" cxnId="{9644B11B-F730-A34F-841A-CE7709A012EC}">
      <dgm:prSet/>
      <dgm:spPr/>
      <dgm:t>
        <a:bodyPr/>
        <a:lstStyle/>
        <a:p>
          <a:endParaRPr lang="en-US"/>
        </a:p>
      </dgm:t>
    </dgm:pt>
    <dgm:pt modelId="{AB720174-871E-6F4C-8D2F-28D91C651768}">
      <dgm:prSet custT="1"/>
      <dgm:spPr/>
      <dgm:t>
        <a:bodyPr/>
        <a:lstStyle/>
        <a:p>
          <a:pPr rtl="0"/>
          <a:r>
            <a:rPr lang="en-US" sz="2000" b="1" i="0" dirty="0">
              <a:latin typeface="Calibri Bold"/>
              <a:cs typeface="Comic Sans MS"/>
            </a:rPr>
            <a:t>Long term follow up the children </a:t>
          </a:r>
        </a:p>
      </dgm:t>
    </dgm:pt>
    <dgm:pt modelId="{9EC012F8-3F29-3040-9B1C-10DE9A0D64AD}" type="parTrans" cxnId="{6E97A6EB-3A83-4146-88E8-A365936A2BA2}">
      <dgm:prSet/>
      <dgm:spPr/>
      <dgm:t>
        <a:bodyPr/>
        <a:lstStyle/>
        <a:p>
          <a:endParaRPr lang="en-US"/>
        </a:p>
      </dgm:t>
    </dgm:pt>
    <dgm:pt modelId="{58BA2357-2D15-614B-B119-D59C600FA0A9}" type="sibTrans" cxnId="{6E97A6EB-3A83-4146-88E8-A365936A2BA2}">
      <dgm:prSet/>
      <dgm:spPr/>
      <dgm:t>
        <a:bodyPr/>
        <a:lstStyle/>
        <a:p>
          <a:endParaRPr lang="en-US"/>
        </a:p>
      </dgm:t>
    </dgm:pt>
    <dgm:pt modelId="{5B8D7FEB-9A59-0046-944A-C754F5C64031}">
      <dgm:prSet custT="1"/>
      <dgm:spPr/>
      <dgm:t>
        <a:bodyPr/>
        <a:lstStyle/>
        <a:p>
          <a:pPr rtl="0"/>
          <a:r>
            <a:rPr lang="en-US" sz="2000" b="1" i="0" dirty="0">
              <a:solidFill>
                <a:schemeClr val="tx1"/>
              </a:solidFill>
              <a:latin typeface="Calibri Bold"/>
              <a:cs typeface="Comic Sans MS"/>
            </a:rPr>
            <a:t>Liability to accept advanced test and technology is often left to the patient by means of informed consent </a:t>
          </a:r>
        </a:p>
      </dgm:t>
    </dgm:pt>
    <dgm:pt modelId="{23F372A8-5DA6-174D-B289-30E4449228A1}" type="parTrans" cxnId="{D897C3D7-841D-F845-90F5-8AAC446391EC}">
      <dgm:prSet/>
      <dgm:spPr/>
      <dgm:t>
        <a:bodyPr/>
        <a:lstStyle/>
        <a:p>
          <a:endParaRPr lang="en-US"/>
        </a:p>
      </dgm:t>
    </dgm:pt>
    <dgm:pt modelId="{920D9A7E-B5F2-664F-98A0-358EE19B2A6D}" type="sibTrans" cxnId="{D897C3D7-841D-F845-90F5-8AAC446391EC}">
      <dgm:prSet/>
      <dgm:spPr/>
      <dgm:t>
        <a:bodyPr/>
        <a:lstStyle/>
        <a:p>
          <a:endParaRPr lang="en-US"/>
        </a:p>
      </dgm:t>
    </dgm:pt>
    <dgm:pt modelId="{CB82C507-C4FE-D649-AEDD-5D94FDC56B63}" type="pres">
      <dgm:prSet presAssocID="{1AC7951C-8E47-B540-88DE-49FC53E81CB1}" presName="Name0" presStyleCnt="0">
        <dgm:presLayoutVars>
          <dgm:chMax val="7"/>
          <dgm:chPref val="7"/>
          <dgm:dir/>
        </dgm:presLayoutVars>
      </dgm:prSet>
      <dgm:spPr/>
    </dgm:pt>
    <dgm:pt modelId="{4CA3573A-F1CC-F34D-BC25-B680B5840798}" type="pres">
      <dgm:prSet presAssocID="{1AC7951C-8E47-B540-88DE-49FC53E81CB1}" presName="Name1" presStyleCnt="0"/>
      <dgm:spPr/>
    </dgm:pt>
    <dgm:pt modelId="{F7E27804-425C-BE4F-AD09-BB05D2220B4A}" type="pres">
      <dgm:prSet presAssocID="{1AC7951C-8E47-B540-88DE-49FC53E81CB1}" presName="cycle" presStyleCnt="0"/>
      <dgm:spPr/>
    </dgm:pt>
    <dgm:pt modelId="{C1EE7398-8155-A946-AA81-A54FAB1B6F93}" type="pres">
      <dgm:prSet presAssocID="{1AC7951C-8E47-B540-88DE-49FC53E81CB1}" presName="srcNode" presStyleLbl="node1" presStyleIdx="0" presStyleCnt="5"/>
      <dgm:spPr/>
    </dgm:pt>
    <dgm:pt modelId="{52BB8FFF-6BC1-D143-BB17-D3B1A9E8AFED}" type="pres">
      <dgm:prSet presAssocID="{1AC7951C-8E47-B540-88DE-49FC53E81CB1}" presName="conn" presStyleLbl="parChTrans1D2" presStyleIdx="0" presStyleCnt="1"/>
      <dgm:spPr/>
    </dgm:pt>
    <dgm:pt modelId="{6C4056A3-EBC4-0945-9806-B161B15F89BE}" type="pres">
      <dgm:prSet presAssocID="{1AC7951C-8E47-B540-88DE-49FC53E81CB1}" presName="extraNode" presStyleLbl="node1" presStyleIdx="0" presStyleCnt="5"/>
      <dgm:spPr/>
    </dgm:pt>
    <dgm:pt modelId="{DCAFBE2C-D8A2-D341-B2FE-0D5983A5327D}" type="pres">
      <dgm:prSet presAssocID="{1AC7951C-8E47-B540-88DE-49FC53E81CB1}" presName="dstNode" presStyleLbl="node1" presStyleIdx="0" presStyleCnt="5"/>
      <dgm:spPr/>
    </dgm:pt>
    <dgm:pt modelId="{DF9E42D9-90FB-6B43-948D-6843961936F2}" type="pres">
      <dgm:prSet presAssocID="{68E9B1B7-EC97-8349-B19D-39E3C2F468EC}" presName="text_1" presStyleLbl="node1" presStyleIdx="0" presStyleCnt="5">
        <dgm:presLayoutVars>
          <dgm:bulletEnabled val="1"/>
        </dgm:presLayoutVars>
      </dgm:prSet>
      <dgm:spPr/>
    </dgm:pt>
    <dgm:pt modelId="{E8FFF1F7-5A2C-F14F-84E8-03CE1C1CF3B8}" type="pres">
      <dgm:prSet presAssocID="{68E9B1B7-EC97-8349-B19D-39E3C2F468EC}" presName="accent_1" presStyleCnt="0"/>
      <dgm:spPr/>
    </dgm:pt>
    <dgm:pt modelId="{F4789BC4-3566-D14F-A54D-F4A5F89E6989}" type="pres">
      <dgm:prSet presAssocID="{68E9B1B7-EC97-8349-B19D-39E3C2F468EC}" presName="accentRepeatNode" presStyleLbl="solidFgAcc1" presStyleIdx="0" presStyleCnt="5"/>
      <dgm:spPr/>
    </dgm:pt>
    <dgm:pt modelId="{B4EE1EB8-4831-494F-9FDD-D80BDE1BB865}" type="pres">
      <dgm:prSet presAssocID="{56E95595-643D-6D4D-9CBA-5BE124031458}" presName="text_2" presStyleLbl="node1" presStyleIdx="1" presStyleCnt="5">
        <dgm:presLayoutVars>
          <dgm:bulletEnabled val="1"/>
        </dgm:presLayoutVars>
      </dgm:prSet>
      <dgm:spPr/>
    </dgm:pt>
    <dgm:pt modelId="{FA7AA956-3E39-6B43-AD6D-1F2AC44A41B5}" type="pres">
      <dgm:prSet presAssocID="{56E95595-643D-6D4D-9CBA-5BE124031458}" presName="accent_2" presStyleCnt="0"/>
      <dgm:spPr/>
    </dgm:pt>
    <dgm:pt modelId="{649F3A45-3315-214E-B34B-4C26E6906A5B}" type="pres">
      <dgm:prSet presAssocID="{56E95595-643D-6D4D-9CBA-5BE124031458}" presName="accentRepeatNode" presStyleLbl="solidFgAcc1" presStyleIdx="1" presStyleCnt="5"/>
      <dgm:spPr/>
    </dgm:pt>
    <dgm:pt modelId="{CA51B738-7675-0649-B42E-363A1C72D1D9}" type="pres">
      <dgm:prSet presAssocID="{728AA23C-B543-5B47-88DA-059559ABFFC8}" presName="text_3" presStyleLbl="node1" presStyleIdx="2" presStyleCnt="5">
        <dgm:presLayoutVars>
          <dgm:bulletEnabled val="1"/>
        </dgm:presLayoutVars>
      </dgm:prSet>
      <dgm:spPr/>
    </dgm:pt>
    <dgm:pt modelId="{E2263B74-7773-994A-81F0-5C7D5A79F731}" type="pres">
      <dgm:prSet presAssocID="{728AA23C-B543-5B47-88DA-059559ABFFC8}" presName="accent_3" presStyleCnt="0"/>
      <dgm:spPr/>
    </dgm:pt>
    <dgm:pt modelId="{B16FF9C3-8C0E-A340-9C1A-981E8EFEC455}" type="pres">
      <dgm:prSet presAssocID="{728AA23C-B543-5B47-88DA-059559ABFFC8}" presName="accentRepeatNode" presStyleLbl="solidFgAcc1" presStyleIdx="2" presStyleCnt="5"/>
      <dgm:spPr/>
    </dgm:pt>
    <dgm:pt modelId="{CE3193E5-FF83-5845-8C0C-97477DB506D3}" type="pres">
      <dgm:prSet presAssocID="{AB720174-871E-6F4C-8D2F-28D91C651768}" presName="text_4" presStyleLbl="node1" presStyleIdx="3" presStyleCnt="5">
        <dgm:presLayoutVars>
          <dgm:bulletEnabled val="1"/>
        </dgm:presLayoutVars>
      </dgm:prSet>
      <dgm:spPr/>
    </dgm:pt>
    <dgm:pt modelId="{7E34B702-FBC4-D741-A60F-9D0926E5FCB6}" type="pres">
      <dgm:prSet presAssocID="{AB720174-871E-6F4C-8D2F-28D91C651768}" presName="accent_4" presStyleCnt="0"/>
      <dgm:spPr/>
    </dgm:pt>
    <dgm:pt modelId="{00A04C05-E717-9946-B596-EE0B6368E749}" type="pres">
      <dgm:prSet presAssocID="{AB720174-871E-6F4C-8D2F-28D91C651768}" presName="accentRepeatNode" presStyleLbl="solidFgAcc1" presStyleIdx="3" presStyleCnt="5"/>
      <dgm:spPr/>
    </dgm:pt>
    <dgm:pt modelId="{4F5CCD0F-3ED9-6D4D-A0C9-0B94DAE4C030}" type="pres">
      <dgm:prSet presAssocID="{5B8D7FEB-9A59-0046-944A-C754F5C64031}" presName="text_5" presStyleLbl="node1" presStyleIdx="4" presStyleCnt="5" custScaleY="99068">
        <dgm:presLayoutVars>
          <dgm:bulletEnabled val="1"/>
        </dgm:presLayoutVars>
      </dgm:prSet>
      <dgm:spPr/>
    </dgm:pt>
    <dgm:pt modelId="{FE9BDA7E-45C3-E042-903A-BE5E590A554A}" type="pres">
      <dgm:prSet presAssocID="{5B8D7FEB-9A59-0046-944A-C754F5C64031}" presName="accent_5" presStyleCnt="0"/>
      <dgm:spPr/>
    </dgm:pt>
    <dgm:pt modelId="{7768842B-3EC0-AF4A-8BB5-788883EC14CF}" type="pres">
      <dgm:prSet presAssocID="{5B8D7FEB-9A59-0046-944A-C754F5C64031}" presName="accentRepeatNode" presStyleLbl="solidFgAcc1" presStyleIdx="4" presStyleCnt="5"/>
      <dgm:spPr/>
    </dgm:pt>
  </dgm:ptLst>
  <dgm:cxnLst>
    <dgm:cxn modelId="{9644B11B-F730-A34F-841A-CE7709A012EC}" srcId="{1AC7951C-8E47-B540-88DE-49FC53E81CB1}" destId="{728AA23C-B543-5B47-88DA-059559ABFFC8}" srcOrd="2" destOrd="0" parTransId="{E8E9BA20-716C-854A-B5BA-05A0C97D8FFB}" sibTransId="{68953CDC-D1F5-0A40-B7AE-77EA80325CE4}"/>
    <dgm:cxn modelId="{F6769F25-EED4-224D-AF80-B29821769E02}" srcId="{1AC7951C-8E47-B540-88DE-49FC53E81CB1}" destId="{56E95595-643D-6D4D-9CBA-5BE124031458}" srcOrd="1" destOrd="0" parTransId="{F0D772BA-E310-A44A-901E-AA74EEAE2CA4}" sibTransId="{FDF45AD3-6E7A-FE4B-9C8D-936FC9E17A6A}"/>
    <dgm:cxn modelId="{09626652-89E3-454B-8582-8F3B896F952F}" type="presOf" srcId="{B941EF04-7A20-7142-936B-2AE143670CD8}" destId="{52BB8FFF-6BC1-D143-BB17-D3B1A9E8AFED}" srcOrd="0" destOrd="0" presId="urn:microsoft.com/office/officeart/2008/layout/VerticalCurvedList"/>
    <dgm:cxn modelId="{E011C256-A072-D545-960F-86976B1CE358}" type="presOf" srcId="{AB720174-871E-6F4C-8D2F-28D91C651768}" destId="{CE3193E5-FF83-5845-8C0C-97477DB506D3}" srcOrd="0" destOrd="0" presId="urn:microsoft.com/office/officeart/2008/layout/VerticalCurvedList"/>
    <dgm:cxn modelId="{AAE3575D-B627-A44C-8E93-16306250ED40}" type="presOf" srcId="{1AC7951C-8E47-B540-88DE-49FC53E81CB1}" destId="{CB82C507-C4FE-D649-AEDD-5D94FDC56B63}" srcOrd="0" destOrd="0" presId="urn:microsoft.com/office/officeart/2008/layout/VerticalCurvedList"/>
    <dgm:cxn modelId="{DEB5645D-8C71-FF45-8FB2-8C4ADCAD98EE}" srcId="{1AC7951C-8E47-B540-88DE-49FC53E81CB1}" destId="{68E9B1B7-EC97-8349-B19D-39E3C2F468EC}" srcOrd="0" destOrd="0" parTransId="{F6D20FF5-C804-664F-BCFD-BD4C19CA3A6F}" sibTransId="{B941EF04-7A20-7142-936B-2AE143670CD8}"/>
    <dgm:cxn modelId="{831B9B65-B179-724E-A735-B62CB370BCA8}" type="presOf" srcId="{728AA23C-B543-5B47-88DA-059559ABFFC8}" destId="{CA51B738-7675-0649-B42E-363A1C72D1D9}" srcOrd="0" destOrd="0" presId="urn:microsoft.com/office/officeart/2008/layout/VerticalCurvedList"/>
    <dgm:cxn modelId="{614A6D8F-6A60-6443-A346-0E141146548A}" type="presOf" srcId="{68E9B1B7-EC97-8349-B19D-39E3C2F468EC}" destId="{DF9E42D9-90FB-6B43-948D-6843961936F2}" srcOrd="0" destOrd="0" presId="urn:microsoft.com/office/officeart/2008/layout/VerticalCurvedList"/>
    <dgm:cxn modelId="{419BB596-705A-1844-B9E1-A1144BB9F22A}" type="presOf" srcId="{56E95595-643D-6D4D-9CBA-5BE124031458}" destId="{B4EE1EB8-4831-494F-9FDD-D80BDE1BB865}" srcOrd="0" destOrd="0" presId="urn:microsoft.com/office/officeart/2008/layout/VerticalCurvedList"/>
    <dgm:cxn modelId="{D897C3D7-841D-F845-90F5-8AAC446391EC}" srcId="{1AC7951C-8E47-B540-88DE-49FC53E81CB1}" destId="{5B8D7FEB-9A59-0046-944A-C754F5C64031}" srcOrd="4" destOrd="0" parTransId="{23F372A8-5DA6-174D-B289-30E4449228A1}" sibTransId="{920D9A7E-B5F2-664F-98A0-358EE19B2A6D}"/>
    <dgm:cxn modelId="{6E97A6EB-3A83-4146-88E8-A365936A2BA2}" srcId="{1AC7951C-8E47-B540-88DE-49FC53E81CB1}" destId="{AB720174-871E-6F4C-8D2F-28D91C651768}" srcOrd="3" destOrd="0" parTransId="{9EC012F8-3F29-3040-9B1C-10DE9A0D64AD}" sibTransId="{58BA2357-2D15-614B-B119-D59C600FA0A9}"/>
    <dgm:cxn modelId="{68C1F1F8-DF6E-784C-8CC6-15F32AF2AE22}" type="presOf" srcId="{5B8D7FEB-9A59-0046-944A-C754F5C64031}" destId="{4F5CCD0F-3ED9-6D4D-A0C9-0B94DAE4C030}" srcOrd="0" destOrd="0" presId="urn:microsoft.com/office/officeart/2008/layout/VerticalCurvedList"/>
    <dgm:cxn modelId="{3D0E0311-5786-D540-863B-0C6EB97B5F6F}" type="presParOf" srcId="{CB82C507-C4FE-D649-AEDD-5D94FDC56B63}" destId="{4CA3573A-F1CC-F34D-BC25-B680B5840798}" srcOrd="0" destOrd="0" presId="urn:microsoft.com/office/officeart/2008/layout/VerticalCurvedList"/>
    <dgm:cxn modelId="{AD164145-20AB-3841-877A-6279AC9C3D87}" type="presParOf" srcId="{4CA3573A-F1CC-F34D-BC25-B680B5840798}" destId="{F7E27804-425C-BE4F-AD09-BB05D2220B4A}" srcOrd="0" destOrd="0" presId="urn:microsoft.com/office/officeart/2008/layout/VerticalCurvedList"/>
    <dgm:cxn modelId="{75D1F5E8-C4FC-4E4A-B1F4-63AFDC271BED}" type="presParOf" srcId="{F7E27804-425C-BE4F-AD09-BB05D2220B4A}" destId="{C1EE7398-8155-A946-AA81-A54FAB1B6F93}" srcOrd="0" destOrd="0" presId="urn:microsoft.com/office/officeart/2008/layout/VerticalCurvedList"/>
    <dgm:cxn modelId="{78B04A24-4EF8-6047-A774-383CE5937E0A}" type="presParOf" srcId="{F7E27804-425C-BE4F-AD09-BB05D2220B4A}" destId="{52BB8FFF-6BC1-D143-BB17-D3B1A9E8AFED}" srcOrd="1" destOrd="0" presId="urn:microsoft.com/office/officeart/2008/layout/VerticalCurvedList"/>
    <dgm:cxn modelId="{5A0D9C8D-AE07-E24C-8DE2-6703E0484883}" type="presParOf" srcId="{F7E27804-425C-BE4F-AD09-BB05D2220B4A}" destId="{6C4056A3-EBC4-0945-9806-B161B15F89BE}" srcOrd="2" destOrd="0" presId="urn:microsoft.com/office/officeart/2008/layout/VerticalCurvedList"/>
    <dgm:cxn modelId="{3BF6358B-D990-294A-98AE-E579B198DDEE}" type="presParOf" srcId="{F7E27804-425C-BE4F-AD09-BB05D2220B4A}" destId="{DCAFBE2C-D8A2-D341-B2FE-0D5983A5327D}" srcOrd="3" destOrd="0" presId="urn:microsoft.com/office/officeart/2008/layout/VerticalCurvedList"/>
    <dgm:cxn modelId="{6231DBC2-53B7-B445-8EDC-90FF44C225E6}" type="presParOf" srcId="{4CA3573A-F1CC-F34D-BC25-B680B5840798}" destId="{DF9E42D9-90FB-6B43-948D-6843961936F2}" srcOrd="1" destOrd="0" presId="urn:microsoft.com/office/officeart/2008/layout/VerticalCurvedList"/>
    <dgm:cxn modelId="{536CC447-579B-654F-AB89-9972F1A59492}" type="presParOf" srcId="{4CA3573A-F1CC-F34D-BC25-B680B5840798}" destId="{E8FFF1F7-5A2C-F14F-84E8-03CE1C1CF3B8}" srcOrd="2" destOrd="0" presId="urn:microsoft.com/office/officeart/2008/layout/VerticalCurvedList"/>
    <dgm:cxn modelId="{35C29E07-8CD0-8E43-9E68-A0FF2FD8FAAD}" type="presParOf" srcId="{E8FFF1F7-5A2C-F14F-84E8-03CE1C1CF3B8}" destId="{F4789BC4-3566-D14F-A54D-F4A5F89E6989}" srcOrd="0" destOrd="0" presId="urn:microsoft.com/office/officeart/2008/layout/VerticalCurvedList"/>
    <dgm:cxn modelId="{B4924490-4310-0444-8B05-C692A7A8C979}" type="presParOf" srcId="{4CA3573A-F1CC-F34D-BC25-B680B5840798}" destId="{B4EE1EB8-4831-494F-9FDD-D80BDE1BB865}" srcOrd="3" destOrd="0" presId="urn:microsoft.com/office/officeart/2008/layout/VerticalCurvedList"/>
    <dgm:cxn modelId="{EF60797F-7DA5-F949-B9CD-41C83162DF4A}" type="presParOf" srcId="{4CA3573A-F1CC-F34D-BC25-B680B5840798}" destId="{FA7AA956-3E39-6B43-AD6D-1F2AC44A41B5}" srcOrd="4" destOrd="0" presId="urn:microsoft.com/office/officeart/2008/layout/VerticalCurvedList"/>
    <dgm:cxn modelId="{1A7DC2A3-1FB7-C440-83B2-EADCBF0681D8}" type="presParOf" srcId="{FA7AA956-3E39-6B43-AD6D-1F2AC44A41B5}" destId="{649F3A45-3315-214E-B34B-4C26E6906A5B}" srcOrd="0" destOrd="0" presId="urn:microsoft.com/office/officeart/2008/layout/VerticalCurvedList"/>
    <dgm:cxn modelId="{AB93210E-0F52-E74D-BE3E-6EDEC87E6A8A}" type="presParOf" srcId="{4CA3573A-F1CC-F34D-BC25-B680B5840798}" destId="{CA51B738-7675-0649-B42E-363A1C72D1D9}" srcOrd="5" destOrd="0" presId="urn:microsoft.com/office/officeart/2008/layout/VerticalCurvedList"/>
    <dgm:cxn modelId="{F0E61C11-FA0E-1844-8DE6-5A5B3A6210B6}" type="presParOf" srcId="{4CA3573A-F1CC-F34D-BC25-B680B5840798}" destId="{E2263B74-7773-994A-81F0-5C7D5A79F731}" srcOrd="6" destOrd="0" presId="urn:microsoft.com/office/officeart/2008/layout/VerticalCurvedList"/>
    <dgm:cxn modelId="{02CCC72F-4AFE-204F-A56B-78D0DBAC8EC4}" type="presParOf" srcId="{E2263B74-7773-994A-81F0-5C7D5A79F731}" destId="{B16FF9C3-8C0E-A340-9C1A-981E8EFEC455}" srcOrd="0" destOrd="0" presId="urn:microsoft.com/office/officeart/2008/layout/VerticalCurvedList"/>
    <dgm:cxn modelId="{E603C789-A2C8-2643-849E-8FC23E9FE671}" type="presParOf" srcId="{4CA3573A-F1CC-F34D-BC25-B680B5840798}" destId="{CE3193E5-FF83-5845-8C0C-97477DB506D3}" srcOrd="7" destOrd="0" presId="urn:microsoft.com/office/officeart/2008/layout/VerticalCurvedList"/>
    <dgm:cxn modelId="{774BA017-30D9-3E42-920A-F8488E79D4F8}" type="presParOf" srcId="{4CA3573A-F1CC-F34D-BC25-B680B5840798}" destId="{7E34B702-FBC4-D741-A60F-9D0926E5FCB6}" srcOrd="8" destOrd="0" presId="urn:microsoft.com/office/officeart/2008/layout/VerticalCurvedList"/>
    <dgm:cxn modelId="{C759919A-4BA7-E347-80F6-0F9AD96FBA98}" type="presParOf" srcId="{7E34B702-FBC4-D741-A60F-9D0926E5FCB6}" destId="{00A04C05-E717-9946-B596-EE0B6368E749}" srcOrd="0" destOrd="0" presId="urn:microsoft.com/office/officeart/2008/layout/VerticalCurvedList"/>
    <dgm:cxn modelId="{C2893DBE-18C7-4B4B-B72B-5135D5F55020}" type="presParOf" srcId="{4CA3573A-F1CC-F34D-BC25-B680B5840798}" destId="{4F5CCD0F-3ED9-6D4D-A0C9-0B94DAE4C030}" srcOrd="9" destOrd="0" presId="urn:microsoft.com/office/officeart/2008/layout/VerticalCurvedList"/>
    <dgm:cxn modelId="{08911DD0-2E6C-FF4C-AC1A-2ADC127C4160}" type="presParOf" srcId="{4CA3573A-F1CC-F34D-BC25-B680B5840798}" destId="{FE9BDA7E-45C3-E042-903A-BE5E590A554A}" srcOrd="10" destOrd="0" presId="urn:microsoft.com/office/officeart/2008/layout/VerticalCurvedList"/>
    <dgm:cxn modelId="{A76DA1D3-5CD4-AE4C-8EC5-BF3CC207A26E}" type="presParOf" srcId="{FE9BDA7E-45C3-E042-903A-BE5E590A554A}" destId="{7768842B-3EC0-AF4A-8BB5-788883EC14C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55A09C-6E67-9546-80DC-9F1CD9BA9618}" type="doc">
      <dgm:prSet loTypeId="urn:microsoft.com/office/officeart/2005/8/layout/hierarchy3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62B16F8-DA1E-964D-B3D6-5DED4A70B61B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ea typeface="ＭＳ Ｐゴシック" charset="0"/>
              <a:cs typeface="Comic Sans MS"/>
            </a:rPr>
            <a:t>Technology</a:t>
          </a:r>
          <a:endParaRPr lang="en-US" sz="2000" b="1" i="0" dirty="0">
            <a:latin typeface="Calibri Bold"/>
            <a:cs typeface="Comic Sans MS"/>
          </a:endParaRPr>
        </a:p>
      </dgm:t>
    </dgm:pt>
    <dgm:pt modelId="{2DA78B90-1C9D-7340-B9ED-5D8399817229}" type="parTrans" cxnId="{1DEB1A09-987E-884E-9AD2-D615B7A3CF91}">
      <dgm:prSet/>
      <dgm:spPr/>
      <dgm:t>
        <a:bodyPr/>
        <a:lstStyle/>
        <a:p>
          <a:endParaRPr lang="en-US"/>
        </a:p>
      </dgm:t>
    </dgm:pt>
    <dgm:pt modelId="{05BC00C2-203B-8542-A3F5-D11ED271D140}" type="sibTrans" cxnId="{1DEB1A09-987E-884E-9AD2-D615B7A3CF91}">
      <dgm:prSet/>
      <dgm:spPr/>
      <dgm:t>
        <a:bodyPr/>
        <a:lstStyle/>
        <a:p>
          <a:endParaRPr lang="en-US"/>
        </a:p>
      </dgm:t>
    </dgm:pt>
    <dgm:pt modelId="{21A7900A-732E-3548-BF82-FA64EA8DFC32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Advanced methods of sperm selection IMSI, PICSI, MACS</a:t>
          </a:r>
        </a:p>
      </dgm:t>
    </dgm:pt>
    <dgm:pt modelId="{9A97D2A6-CE97-3E43-82C6-C3B29DF8A60E}" type="parTrans" cxnId="{51A042C3-3178-014D-BA3F-DCE3EEB29C80}">
      <dgm:prSet/>
      <dgm:spPr/>
      <dgm:t>
        <a:bodyPr/>
        <a:lstStyle/>
        <a:p>
          <a:endParaRPr lang="en-US"/>
        </a:p>
      </dgm:t>
    </dgm:pt>
    <dgm:pt modelId="{66B81CF6-EF36-5540-990A-563EA5B694F9}" type="sibTrans" cxnId="{51A042C3-3178-014D-BA3F-DCE3EEB29C80}">
      <dgm:prSet/>
      <dgm:spPr/>
      <dgm:t>
        <a:bodyPr/>
        <a:lstStyle/>
        <a:p>
          <a:endParaRPr lang="en-US"/>
        </a:p>
      </dgm:t>
    </dgm:pt>
    <dgm:pt modelId="{402D2DD0-A210-664E-9EA3-11C397665434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Stem</a:t>
          </a:r>
          <a:r>
            <a:rPr lang="en-US" sz="2000" b="1" i="0" baseline="0" dirty="0">
              <a:latin typeface="Calibri Bold"/>
              <a:cs typeface="Comic Sans MS"/>
            </a:rPr>
            <a:t> cell therapy</a:t>
          </a:r>
          <a:endParaRPr lang="en-US" sz="2000" b="1" i="0" dirty="0">
            <a:latin typeface="Calibri Bold"/>
            <a:cs typeface="Comic Sans MS"/>
          </a:endParaRPr>
        </a:p>
      </dgm:t>
    </dgm:pt>
    <dgm:pt modelId="{A306FC84-DD37-5340-9B04-2ED04689DC15}" type="parTrans" cxnId="{508D1EE8-1B8E-4B4E-AB87-C9FB6BF3134A}">
      <dgm:prSet/>
      <dgm:spPr/>
      <dgm:t>
        <a:bodyPr/>
        <a:lstStyle/>
        <a:p>
          <a:endParaRPr lang="en-US"/>
        </a:p>
      </dgm:t>
    </dgm:pt>
    <dgm:pt modelId="{3B31FB4B-DC45-2F48-93D6-6C698D464E13}" type="sibTrans" cxnId="{508D1EE8-1B8E-4B4E-AB87-C9FB6BF3134A}">
      <dgm:prSet/>
      <dgm:spPr/>
      <dgm:t>
        <a:bodyPr/>
        <a:lstStyle/>
        <a:p>
          <a:endParaRPr lang="en-US"/>
        </a:p>
      </dgm:t>
    </dgm:pt>
    <dgm:pt modelId="{72C2B429-2347-E74D-AB42-D04C14F5AF41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Time lapse</a:t>
          </a:r>
        </a:p>
      </dgm:t>
    </dgm:pt>
    <dgm:pt modelId="{B69C330F-B95A-3D4B-A8AC-40C1BF205F5D}" type="parTrans" cxnId="{8C4DB2FB-2E2E-D14C-86B2-CF24A676CCA2}">
      <dgm:prSet/>
      <dgm:spPr/>
      <dgm:t>
        <a:bodyPr/>
        <a:lstStyle/>
        <a:p>
          <a:endParaRPr lang="en-US"/>
        </a:p>
      </dgm:t>
    </dgm:pt>
    <dgm:pt modelId="{6378E911-12C9-9D40-8530-3B4D0615DC19}" type="sibTrans" cxnId="{8C4DB2FB-2E2E-D14C-86B2-CF24A676CCA2}">
      <dgm:prSet/>
      <dgm:spPr/>
      <dgm:t>
        <a:bodyPr/>
        <a:lstStyle/>
        <a:p>
          <a:endParaRPr lang="en-US"/>
        </a:p>
      </dgm:t>
    </dgm:pt>
    <dgm:pt modelId="{059BD667-9B8C-1649-B4CE-5E0F64169C5B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Three parent baby</a:t>
          </a:r>
        </a:p>
      </dgm:t>
    </dgm:pt>
    <dgm:pt modelId="{007B7942-0DA8-3E48-9A89-1E35D7FA1390}" type="parTrans" cxnId="{1FD60DA7-06A2-814D-A7D6-8F470F6FEF8D}">
      <dgm:prSet/>
      <dgm:spPr/>
      <dgm:t>
        <a:bodyPr/>
        <a:lstStyle/>
        <a:p>
          <a:endParaRPr lang="en-US"/>
        </a:p>
      </dgm:t>
    </dgm:pt>
    <dgm:pt modelId="{19FAA2F2-DD91-F14D-9377-683D7260C2BB}" type="sibTrans" cxnId="{1FD60DA7-06A2-814D-A7D6-8F470F6FEF8D}">
      <dgm:prSet/>
      <dgm:spPr/>
      <dgm:t>
        <a:bodyPr/>
        <a:lstStyle/>
        <a:p>
          <a:endParaRPr lang="en-US"/>
        </a:p>
      </dgm:t>
    </dgm:pt>
    <dgm:pt modelId="{F8D121E6-0B02-B848-A988-67D966C5B411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Oocyte activation</a:t>
          </a:r>
        </a:p>
      </dgm:t>
    </dgm:pt>
    <dgm:pt modelId="{3367D085-5EFB-A44B-9143-D89BA954B188}" type="parTrans" cxnId="{A75689AD-AFAB-5343-BF8E-91C7D3DFD2A9}">
      <dgm:prSet/>
      <dgm:spPr/>
      <dgm:t>
        <a:bodyPr/>
        <a:lstStyle/>
        <a:p>
          <a:endParaRPr lang="en-US"/>
        </a:p>
      </dgm:t>
    </dgm:pt>
    <dgm:pt modelId="{072B3B0E-2A6B-F645-9DE1-B1DBC99454D5}" type="sibTrans" cxnId="{A75689AD-AFAB-5343-BF8E-91C7D3DFD2A9}">
      <dgm:prSet/>
      <dgm:spPr/>
      <dgm:t>
        <a:bodyPr/>
        <a:lstStyle/>
        <a:p>
          <a:endParaRPr lang="en-US"/>
        </a:p>
      </dgm:t>
    </dgm:pt>
    <dgm:pt modelId="{2B678A24-98AA-834E-A3D2-625D46B4ED05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Assisted Hatching</a:t>
          </a:r>
        </a:p>
      </dgm:t>
    </dgm:pt>
    <dgm:pt modelId="{AD5BD1E0-B988-9647-BA34-F18884ECE570}" type="parTrans" cxnId="{458EF546-FFDA-0A42-B5AA-D2C2C4600C0D}">
      <dgm:prSet/>
      <dgm:spPr/>
      <dgm:t>
        <a:bodyPr/>
        <a:lstStyle/>
        <a:p>
          <a:endParaRPr lang="en-US"/>
        </a:p>
      </dgm:t>
    </dgm:pt>
    <dgm:pt modelId="{A6C2CAC5-E241-5C42-B152-2357CA6ECBEB}" type="sibTrans" cxnId="{458EF546-FFDA-0A42-B5AA-D2C2C4600C0D}">
      <dgm:prSet/>
      <dgm:spPr/>
      <dgm:t>
        <a:bodyPr/>
        <a:lstStyle/>
        <a:p>
          <a:endParaRPr lang="en-US"/>
        </a:p>
      </dgm:t>
    </dgm:pt>
    <dgm:pt modelId="{657BB27D-871D-1044-9CEB-4AA408CEBE6D}">
      <dgm:prSet phldrT="[Text]" custT="1"/>
      <dgm:spPr/>
      <dgm:t>
        <a:bodyPr/>
        <a:lstStyle/>
        <a:p>
          <a:r>
            <a:rPr lang="en-US" sz="2000" b="1" i="0" baseline="0" dirty="0">
              <a:latin typeface="Calibri Bold"/>
              <a:cs typeface="Comic Sans MS"/>
            </a:rPr>
            <a:t>Uterine transplant</a:t>
          </a:r>
          <a:endParaRPr lang="en-US" sz="2000" b="1" i="0" dirty="0">
            <a:latin typeface="Calibri Bold"/>
            <a:cs typeface="Comic Sans MS"/>
          </a:endParaRPr>
        </a:p>
      </dgm:t>
    </dgm:pt>
    <dgm:pt modelId="{DB4A7F7C-BF73-0D4C-A3A1-A9B93FBEA671}" type="parTrans" cxnId="{0C42DF37-67CC-0449-8105-95F3C5018F4D}">
      <dgm:prSet/>
      <dgm:spPr/>
      <dgm:t>
        <a:bodyPr/>
        <a:lstStyle/>
        <a:p>
          <a:endParaRPr lang="en-US"/>
        </a:p>
      </dgm:t>
    </dgm:pt>
    <dgm:pt modelId="{73E93166-661F-284E-A7B2-5EEC259BF6C1}" type="sibTrans" cxnId="{0C42DF37-67CC-0449-8105-95F3C5018F4D}">
      <dgm:prSet/>
      <dgm:spPr/>
      <dgm:t>
        <a:bodyPr/>
        <a:lstStyle/>
        <a:p>
          <a:endParaRPr lang="en-US"/>
        </a:p>
      </dgm:t>
    </dgm:pt>
    <dgm:pt modelId="{B192C598-8CA8-D749-B33B-1D984B5D44CA}" type="pres">
      <dgm:prSet presAssocID="{6955A09C-6E67-9546-80DC-9F1CD9BA96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14641E6-977B-9848-BFF9-D25B19178886}" type="pres">
      <dgm:prSet presAssocID="{E62B16F8-DA1E-964D-B3D6-5DED4A70B61B}" presName="root" presStyleCnt="0"/>
      <dgm:spPr/>
    </dgm:pt>
    <dgm:pt modelId="{04F07E98-9989-DC4D-9926-35D50D1436DB}" type="pres">
      <dgm:prSet presAssocID="{E62B16F8-DA1E-964D-B3D6-5DED4A70B61B}" presName="rootComposite" presStyleCnt="0"/>
      <dgm:spPr/>
    </dgm:pt>
    <dgm:pt modelId="{DF80B3BA-C6B1-9F4A-95F9-206296C0C20D}" type="pres">
      <dgm:prSet presAssocID="{E62B16F8-DA1E-964D-B3D6-5DED4A70B61B}" presName="rootText" presStyleLbl="node1" presStyleIdx="0" presStyleCnt="1" custScaleX="208225" custLinFactNeighborX="37796" custLinFactNeighborY="-12435"/>
      <dgm:spPr/>
    </dgm:pt>
    <dgm:pt modelId="{445D1E89-92E5-B840-88B4-B92E9A84CF1E}" type="pres">
      <dgm:prSet presAssocID="{E62B16F8-DA1E-964D-B3D6-5DED4A70B61B}" presName="rootConnector" presStyleLbl="node1" presStyleIdx="0" presStyleCnt="1"/>
      <dgm:spPr/>
    </dgm:pt>
    <dgm:pt modelId="{DFA7BCFE-3802-B94F-A09E-E535B68DDAA3}" type="pres">
      <dgm:prSet presAssocID="{E62B16F8-DA1E-964D-B3D6-5DED4A70B61B}" presName="childShape" presStyleCnt="0"/>
      <dgm:spPr/>
    </dgm:pt>
    <dgm:pt modelId="{0DEB99EB-EE0B-8C46-B191-C5E304A8898A}" type="pres">
      <dgm:prSet presAssocID="{9A97D2A6-CE97-3E43-82C6-C3B29DF8A60E}" presName="Name13" presStyleLbl="parChTrans1D2" presStyleIdx="0" presStyleCnt="7"/>
      <dgm:spPr/>
    </dgm:pt>
    <dgm:pt modelId="{10651F05-E2B9-134B-8D95-1FB2FCFF1469}" type="pres">
      <dgm:prSet presAssocID="{21A7900A-732E-3548-BF82-FA64EA8DFC32}" presName="childText" presStyleLbl="bgAcc1" presStyleIdx="0" presStyleCnt="7" custScaleX="717957" custScaleY="115872" custLinFactNeighborX="80011" custLinFactNeighborY="21">
        <dgm:presLayoutVars>
          <dgm:bulletEnabled val="1"/>
        </dgm:presLayoutVars>
      </dgm:prSet>
      <dgm:spPr/>
    </dgm:pt>
    <dgm:pt modelId="{F674DFCE-7749-5048-84F5-4F7486A0A49F}" type="pres">
      <dgm:prSet presAssocID="{B69C330F-B95A-3D4B-A8AC-40C1BF205F5D}" presName="Name13" presStyleLbl="parChTrans1D2" presStyleIdx="1" presStyleCnt="7"/>
      <dgm:spPr/>
    </dgm:pt>
    <dgm:pt modelId="{CADE3896-4AD6-D648-B0F2-540186B43CAC}" type="pres">
      <dgm:prSet presAssocID="{72C2B429-2347-E74D-AB42-D04C14F5AF41}" presName="childText" presStyleLbl="bgAcc1" presStyleIdx="1" presStyleCnt="7" custScaleX="709148" custLinFactNeighborX="80011" custLinFactNeighborY="21">
        <dgm:presLayoutVars>
          <dgm:bulletEnabled val="1"/>
        </dgm:presLayoutVars>
      </dgm:prSet>
      <dgm:spPr/>
    </dgm:pt>
    <dgm:pt modelId="{EA39A1A2-AF9E-C647-9906-0CCDCF346FF2}" type="pres">
      <dgm:prSet presAssocID="{3367D085-5EFB-A44B-9143-D89BA954B188}" presName="Name13" presStyleLbl="parChTrans1D2" presStyleIdx="2" presStyleCnt="7"/>
      <dgm:spPr/>
    </dgm:pt>
    <dgm:pt modelId="{14A5C446-4590-3840-96FE-81AD7F3D4A81}" type="pres">
      <dgm:prSet presAssocID="{F8D121E6-0B02-B848-A988-67D966C5B411}" presName="childText" presStyleLbl="bgAcc1" presStyleIdx="2" presStyleCnt="7" custScaleX="710553" custLinFactNeighborX="81438">
        <dgm:presLayoutVars>
          <dgm:bulletEnabled val="1"/>
        </dgm:presLayoutVars>
      </dgm:prSet>
      <dgm:spPr/>
    </dgm:pt>
    <dgm:pt modelId="{AC020D72-F891-1C40-BA37-B24A586D07C3}" type="pres">
      <dgm:prSet presAssocID="{AD5BD1E0-B988-9647-BA34-F18884ECE570}" presName="Name13" presStyleLbl="parChTrans1D2" presStyleIdx="3" presStyleCnt="7"/>
      <dgm:spPr/>
    </dgm:pt>
    <dgm:pt modelId="{2B80F29B-9A61-5A4F-ABB8-7397E2DE6C4C}" type="pres">
      <dgm:prSet presAssocID="{2B678A24-98AA-834E-A3D2-625D46B4ED05}" presName="childText" presStyleLbl="bgAcc1" presStyleIdx="3" presStyleCnt="7" custScaleX="686235" custLinFactNeighborX="88731" custLinFactNeighborY="-9680">
        <dgm:presLayoutVars>
          <dgm:bulletEnabled val="1"/>
        </dgm:presLayoutVars>
      </dgm:prSet>
      <dgm:spPr/>
    </dgm:pt>
    <dgm:pt modelId="{414F45B5-B501-B447-8C33-7C01FAA857F2}" type="pres">
      <dgm:prSet presAssocID="{007B7942-0DA8-3E48-9A89-1E35D7FA1390}" presName="Name13" presStyleLbl="parChTrans1D2" presStyleIdx="4" presStyleCnt="7"/>
      <dgm:spPr/>
    </dgm:pt>
    <dgm:pt modelId="{8F85D7B8-2338-7F46-9966-3401E9F9FFC2}" type="pres">
      <dgm:prSet presAssocID="{059BD667-9B8C-1649-B4CE-5E0F64169C5B}" presName="childText" presStyleLbl="bgAcc1" presStyleIdx="4" presStyleCnt="7" custScaleX="714277" custLinFactNeighborX="80011" custLinFactNeighborY="21">
        <dgm:presLayoutVars>
          <dgm:bulletEnabled val="1"/>
        </dgm:presLayoutVars>
      </dgm:prSet>
      <dgm:spPr/>
    </dgm:pt>
    <dgm:pt modelId="{042AC404-E594-484C-8378-E658D9BE7CB7}" type="pres">
      <dgm:prSet presAssocID="{A306FC84-DD37-5340-9B04-2ED04689DC15}" presName="Name13" presStyleLbl="parChTrans1D2" presStyleIdx="5" presStyleCnt="7"/>
      <dgm:spPr/>
    </dgm:pt>
    <dgm:pt modelId="{F539B2FB-0561-F348-996F-15D256650C75}" type="pres">
      <dgm:prSet presAssocID="{402D2DD0-A210-664E-9EA3-11C397665434}" presName="childText" presStyleLbl="bgAcc1" presStyleIdx="5" presStyleCnt="7" custScaleX="717957" custLinFactNeighborX="80011" custLinFactNeighborY="21">
        <dgm:presLayoutVars>
          <dgm:bulletEnabled val="1"/>
        </dgm:presLayoutVars>
      </dgm:prSet>
      <dgm:spPr/>
    </dgm:pt>
    <dgm:pt modelId="{3DF83D13-B452-7240-8B82-77CEB9E89FFD}" type="pres">
      <dgm:prSet presAssocID="{DB4A7F7C-BF73-0D4C-A3A1-A9B93FBEA671}" presName="Name13" presStyleLbl="parChTrans1D2" presStyleIdx="6" presStyleCnt="7"/>
      <dgm:spPr/>
    </dgm:pt>
    <dgm:pt modelId="{635EBBC4-25F4-1042-AB6B-4677A7E10CB7}" type="pres">
      <dgm:prSet presAssocID="{657BB27D-871D-1044-9CEB-4AA408CEBE6D}" presName="childText" presStyleLbl="bgAcc1" presStyleIdx="6" presStyleCnt="7" custScaleX="720412" custLinFactNeighborX="86294" custLinFactNeighborY="100">
        <dgm:presLayoutVars>
          <dgm:bulletEnabled val="1"/>
        </dgm:presLayoutVars>
      </dgm:prSet>
      <dgm:spPr/>
    </dgm:pt>
  </dgm:ptLst>
  <dgm:cxnLst>
    <dgm:cxn modelId="{1DEB1A09-987E-884E-9AD2-D615B7A3CF91}" srcId="{6955A09C-6E67-9546-80DC-9F1CD9BA9618}" destId="{E62B16F8-DA1E-964D-B3D6-5DED4A70B61B}" srcOrd="0" destOrd="0" parTransId="{2DA78B90-1C9D-7340-B9ED-5D8399817229}" sibTransId="{05BC00C2-203B-8542-A3F5-D11ED271D140}"/>
    <dgm:cxn modelId="{2AC7500B-BF91-5449-844A-F4888180C6F0}" type="presOf" srcId="{B69C330F-B95A-3D4B-A8AC-40C1BF205F5D}" destId="{F674DFCE-7749-5048-84F5-4F7486A0A49F}" srcOrd="0" destOrd="0" presId="urn:microsoft.com/office/officeart/2005/8/layout/hierarchy3"/>
    <dgm:cxn modelId="{87EE160C-5477-664B-BE1D-76D27292F8D7}" type="presOf" srcId="{F8D121E6-0B02-B848-A988-67D966C5B411}" destId="{14A5C446-4590-3840-96FE-81AD7F3D4A81}" srcOrd="0" destOrd="0" presId="urn:microsoft.com/office/officeart/2005/8/layout/hierarchy3"/>
    <dgm:cxn modelId="{4AE8E22F-1A31-4F4D-902B-24A7EF9C6A49}" type="presOf" srcId="{72C2B429-2347-E74D-AB42-D04C14F5AF41}" destId="{CADE3896-4AD6-D648-B0F2-540186B43CAC}" srcOrd="0" destOrd="0" presId="urn:microsoft.com/office/officeart/2005/8/layout/hierarchy3"/>
    <dgm:cxn modelId="{0C42DF37-67CC-0449-8105-95F3C5018F4D}" srcId="{E62B16F8-DA1E-964D-B3D6-5DED4A70B61B}" destId="{657BB27D-871D-1044-9CEB-4AA408CEBE6D}" srcOrd="6" destOrd="0" parTransId="{DB4A7F7C-BF73-0D4C-A3A1-A9B93FBEA671}" sibTransId="{73E93166-661F-284E-A7B2-5EEC259BF6C1}"/>
    <dgm:cxn modelId="{0BB77F3C-81C1-1A42-958E-DB53FB405F9B}" type="presOf" srcId="{21A7900A-732E-3548-BF82-FA64EA8DFC32}" destId="{10651F05-E2B9-134B-8D95-1FB2FCFF1469}" srcOrd="0" destOrd="0" presId="urn:microsoft.com/office/officeart/2005/8/layout/hierarchy3"/>
    <dgm:cxn modelId="{458EF546-FFDA-0A42-B5AA-D2C2C4600C0D}" srcId="{E62B16F8-DA1E-964D-B3D6-5DED4A70B61B}" destId="{2B678A24-98AA-834E-A3D2-625D46B4ED05}" srcOrd="3" destOrd="0" parTransId="{AD5BD1E0-B988-9647-BA34-F18884ECE570}" sibTransId="{A6C2CAC5-E241-5C42-B152-2357CA6ECBEB}"/>
    <dgm:cxn modelId="{8FA36760-4849-3347-9F1F-D65A6A0B11C3}" type="presOf" srcId="{007B7942-0DA8-3E48-9A89-1E35D7FA1390}" destId="{414F45B5-B501-B447-8C33-7C01FAA857F2}" srcOrd="0" destOrd="0" presId="urn:microsoft.com/office/officeart/2005/8/layout/hierarchy3"/>
    <dgm:cxn modelId="{46AF1564-44BF-504A-831A-107158124E43}" type="presOf" srcId="{059BD667-9B8C-1649-B4CE-5E0F64169C5B}" destId="{8F85D7B8-2338-7F46-9966-3401E9F9FFC2}" srcOrd="0" destOrd="0" presId="urn:microsoft.com/office/officeart/2005/8/layout/hierarchy3"/>
    <dgm:cxn modelId="{03B60F7D-82E2-444D-A290-CE5EB3C7FB49}" type="presOf" srcId="{402D2DD0-A210-664E-9EA3-11C397665434}" destId="{F539B2FB-0561-F348-996F-15D256650C75}" srcOrd="0" destOrd="0" presId="urn:microsoft.com/office/officeart/2005/8/layout/hierarchy3"/>
    <dgm:cxn modelId="{007ECE81-A167-274C-8262-FD495FB4EDD3}" type="presOf" srcId="{E62B16F8-DA1E-964D-B3D6-5DED4A70B61B}" destId="{445D1E89-92E5-B840-88B4-B92E9A84CF1E}" srcOrd="1" destOrd="0" presId="urn:microsoft.com/office/officeart/2005/8/layout/hierarchy3"/>
    <dgm:cxn modelId="{9836B488-01A1-BA4F-9E22-9B765D0A390C}" type="presOf" srcId="{3367D085-5EFB-A44B-9143-D89BA954B188}" destId="{EA39A1A2-AF9E-C647-9906-0CCDCF346FF2}" srcOrd="0" destOrd="0" presId="urn:microsoft.com/office/officeart/2005/8/layout/hierarchy3"/>
    <dgm:cxn modelId="{99FF108F-7E6F-6144-B824-8542F23B85E9}" type="presOf" srcId="{AD5BD1E0-B988-9647-BA34-F18884ECE570}" destId="{AC020D72-F891-1C40-BA37-B24A586D07C3}" srcOrd="0" destOrd="0" presId="urn:microsoft.com/office/officeart/2005/8/layout/hierarchy3"/>
    <dgm:cxn modelId="{65610E97-A4C8-5142-B839-691741BBDF8F}" type="presOf" srcId="{9A97D2A6-CE97-3E43-82C6-C3B29DF8A60E}" destId="{0DEB99EB-EE0B-8C46-B191-C5E304A8898A}" srcOrd="0" destOrd="0" presId="urn:microsoft.com/office/officeart/2005/8/layout/hierarchy3"/>
    <dgm:cxn modelId="{1FD60DA7-06A2-814D-A7D6-8F470F6FEF8D}" srcId="{E62B16F8-DA1E-964D-B3D6-5DED4A70B61B}" destId="{059BD667-9B8C-1649-B4CE-5E0F64169C5B}" srcOrd="4" destOrd="0" parTransId="{007B7942-0DA8-3E48-9A89-1E35D7FA1390}" sibTransId="{19FAA2F2-DD91-F14D-9377-683D7260C2BB}"/>
    <dgm:cxn modelId="{A75689AD-AFAB-5343-BF8E-91C7D3DFD2A9}" srcId="{E62B16F8-DA1E-964D-B3D6-5DED4A70B61B}" destId="{F8D121E6-0B02-B848-A988-67D966C5B411}" srcOrd="2" destOrd="0" parTransId="{3367D085-5EFB-A44B-9143-D89BA954B188}" sibTransId="{072B3B0E-2A6B-F645-9DE1-B1DBC99454D5}"/>
    <dgm:cxn modelId="{B2B301B4-8409-0745-B53C-0CD77E414007}" type="presOf" srcId="{6955A09C-6E67-9546-80DC-9F1CD9BA9618}" destId="{B192C598-8CA8-D749-B33B-1D984B5D44CA}" srcOrd="0" destOrd="0" presId="urn:microsoft.com/office/officeart/2005/8/layout/hierarchy3"/>
    <dgm:cxn modelId="{51A042C3-3178-014D-BA3F-DCE3EEB29C80}" srcId="{E62B16F8-DA1E-964D-B3D6-5DED4A70B61B}" destId="{21A7900A-732E-3548-BF82-FA64EA8DFC32}" srcOrd="0" destOrd="0" parTransId="{9A97D2A6-CE97-3E43-82C6-C3B29DF8A60E}" sibTransId="{66B81CF6-EF36-5540-990A-563EA5B694F9}"/>
    <dgm:cxn modelId="{AD9D3EC6-D99F-E144-BF6F-EDA313134F60}" type="presOf" srcId="{A306FC84-DD37-5340-9B04-2ED04689DC15}" destId="{042AC404-E594-484C-8378-E658D9BE7CB7}" srcOrd="0" destOrd="0" presId="urn:microsoft.com/office/officeart/2005/8/layout/hierarchy3"/>
    <dgm:cxn modelId="{F5D3ADCE-0B39-BC4B-AB3F-F69B26CC3D93}" type="presOf" srcId="{DB4A7F7C-BF73-0D4C-A3A1-A9B93FBEA671}" destId="{3DF83D13-B452-7240-8B82-77CEB9E89FFD}" srcOrd="0" destOrd="0" presId="urn:microsoft.com/office/officeart/2005/8/layout/hierarchy3"/>
    <dgm:cxn modelId="{B6D7D5E2-CFE8-6C47-A2A4-B25586036E9F}" type="presOf" srcId="{2B678A24-98AA-834E-A3D2-625D46B4ED05}" destId="{2B80F29B-9A61-5A4F-ABB8-7397E2DE6C4C}" srcOrd="0" destOrd="0" presId="urn:microsoft.com/office/officeart/2005/8/layout/hierarchy3"/>
    <dgm:cxn modelId="{508D1EE8-1B8E-4B4E-AB87-C9FB6BF3134A}" srcId="{E62B16F8-DA1E-964D-B3D6-5DED4A70B61B}" destId="{402D2DD0-A210-664E-9EA3-11C397665434}" srcOrd="5" destOrd="0" parTransId="{A306FC84-DD37-5340-9B04-2ED04689DC15}" sibTransId="{3B31FB4B-DC45-2F48-93D6-6C698D464E13}"/>
    <dgm:cxn modelId="{C65F82EC-7A0B-F54B-8302-53F6AB42C6F8}" type="presOf" srcId="{E62B16F8-DA1E-964D-B3D6-5DED4A70B61B}" destId="{DF80B3BA-C6B1-9F4A-95F9-206296C0C20D}" srcOrd="0" destOrd="0" presId="urn:microsoft.com/office/officeart/2005/8/layout/hierarchy3"/>
    <dgm:cxn modelId="{3F1E2DF1-E8E4-F944-8074-4E63BCB61A63}" type="presOf" srcId="{657BB27D-871D-1044-9CEB-4AA408CEBE6D}" destId="{635EBBC4-25F4-1042-AB6B-4677A7E10CB7}" srcOrd="0" destOrd="0" presId="urn:microsoft.com/office/officeart/2005/8/layout/hierarchy3"/>
    <dgm:cxn modelId="{8C4DB2FB-2E2E-D14C-86B2-CF24A676CCA2}" srcId="{E62B16F8-DA1E-964D-B3D6-5DED4A70B61B}" destId="{72C2B429-2347-E74D-AB42-D04C14F5AF41}" srcOrd="1" destOrd="0" parTransId="{B69C330F-B95A-3D4B-A8AC-40C1BF205F5D}" sibTransId="{6378E911-12C9-9D40-8530-3B4D0615DC19}"/>
    <dgm:cxn modelId="{7306E683-451E-D14C-B116-1D46DB04D6CB}" type="presParOf" srcId="{B192C598-8CA8-D749-B33B-1D984B5D44CA}" destId="{514641E6-977B-9848-BFF9-D25B19178886}" srcOrd="0" destOrd="0" presId="urn:microsoft.com/office/officeart/2005/8/layout/hierarchy3"/>
    <dgm:cxn modelId="{88DE9A0B-31CC-DA43-A09C-76566A5EC986}" type="presParOf" srcId="{514641E6-977B-9848-BFF9-D25B19178886}" destId="{04F07E98-9989-DC4D-9926-35D50D1436DB}" srcOrd="0" destOrd="0" presId="urn:microsoft.com/office/officeart/2005/8/layout/hierarchy3"/>
    <dgm:cxn modelId="{E1AEC63B-CA59-3249-A766-CAF188384132}" type="presParOf" srcId="{04F07E98-9989-DC4D-9926-35D50D1436DB}" destId="{DF80B3BA-C6B1-9F4A-95F9-206296C0C20D}" srcOrd="0" destOrd="0" presId="urn:microsoft.com/office/officeart/2005/8/layout/hierarchy3"/>
    <dgm:cxn modelId="{BF9B781C-9942-0F44-8052-C5862FDC4CAD}" type="presParOf" srcId="{04F07E98-9989-DC4D-9926-35D50D1436DB}" destId="{445D1E89-92E5-B840-88B4-B92E9A84CF1E}" srcOrd="1" destOrd="0" presId="urn:microsoft.com/office/officeart/2005/8/layout/hierarchy3"/>
    <dgm:cxn modelId="{0C846453-1298-D246-B0BF-862CE4DE9807}" type="presParOf" srcId="{514641E6-977B-9848-BFF9-D25B19178886}" destId="{DFA7BCFE-3802-B94F-A09E-E535B68DDAA3}" srcOrd="1" destOrd="0" presId="urn:microsoft.com/office/officeart/2005/8/layout/hierarchy3"/>
    <dgm:cxn modelId="{50FB64AE-1307-8F4F-A581-3AAF3D7FEB5B}" type="presParOf" srcId="{DFA7BCFE-3802-B94F-A09E-E535B68DDAA3}" destId="{0DEB99EB-EE0B-8C46-B191-C5E304A8898A}" srcOrd="0" destOrd="0" presId="urn:microsoft.com/office/officeart/2005/8/layout/hierarchy3"/>
    <dgm:cxn modelId="{914D5C18-C860-B24F-827F-EB22911DE257}" type="presParOf" srcId="{DFA7BCFE-3802-B94F-A09E-E535B68DDAA3}" destId="{10651F05-E2B9-134B-8D95-1FB2FCFF1469}" srcOrd="1" destOrd="0" presId="urn:microsoft.com/office/officeart/2005/8/layout/hierarchy3"/>
    <dgm:cxn modelId="{0EBE1441-B2BB-3840-AF94-DBEB6233438C}" type="presParOf" srcId="{DFA7BCFE-3802-B94F-A09E-E535B68DDAA3}" destId="{F674DFCE-7749-5048-84F5-4F7486A0A49F}" srcOrd="2" destOrd="0" presId="urn:microsoft.com/office/officeart/2005/8/layout/hierarchy3"/>
    <dgm:cxn modelId="{13E27912-8577-BA4B-9F17-C9303F77A3CA}" type="presParOf" srcId="{DFA7BCFE-3802-B94F-A09E-E535B68DDAA3}" destId="{CADE3896-4AD6-D648-B0F2-540186B43CAC}" srcOrd="3" destOrd="0" presId="urn:microsoft.com/office/officeart/2005/8/layout/hierarchy3"/>
    <dgm:cxn modelId="{8177546D-9646-534A-9120-549CB7C54C92}" type="presParOf" srcId="{DFA7BCFE-3802-B94F-A09E-E535B68DDAA3}" destId="{EA39A1A2-AF9E-C647-9906-0CCDCF346FF2}" srcOrd="4" destOrd="0" presId="urn:microsoft.com/office/officeart/2005/8/layout/hierarchy3"/>
    <dgm:cxn modelId="{3F221861-1716-7A48-AA2A-1FFD5137C061}" type="presParOf" srcId="{DFA7BCFE-3802-B94F-A09E-E535B68DDAA3}" destId="{14A5C446-4590-3840-96FE-81AD7F3D4A81}" srcOrd="5" destOrd="0" presId="urn:microsoft.com/office/officeart/2005/8/layout/hierarchy3"/>
    <dgm:cxn modelId="{907BED74-AC13-AE4A-BEF4-57D58EB7A45F}" type="presParOf" srcId="{DFA7BCFE-3802-B94F-A09E-E535B68DDAA3}" destId="{AC020D72-F891-1C40-BA37-B24A586D07C3}" srcOrd="6" destOrd="0" presId="urn:microsoft.com/office/officeart/2005/8/layout/hierarchy3"/>
    <dgm:cxn modelId="{83F7128C-C375-644E-A516-D8487785509B}" type="presParOf" srcId="{DFA7BCFE-3802-B94F-A09E-E535B68DDAA3}" destId="{2B80F29B-9A61-5A4F-ABB8-7397E2DE6C4C}" srcOrd="7" destOrd="0" presId="urn:microsoft.com/office/officeart/2005/8/layout/hierarchy3"/>
    <dgm:cxn modelId="{DE287A88-800A-3549-807E-828FB98F80A2}" type="presParOf" srcId="{DFA7BCFE-3802-B94F-A09E-E535B68DDAA3}" destId="{414F45B5-B501-B447-8C33-7C01FAA857F2}" srcOrd="8" destOrd="0" presId="urn:microsoft.com/office/officeart/2005/8/layout/hierarchy3"/>
    <dgm:cxn modelId="{228F26B6-3AC0-D949-81A3-5337EFC9FCD6}" type="presParOf" srcId="{DFA7BCFE-3802-B94F-A09E-E535B68DDAA3}" destId="{8F85D7B8-2338-7F46-9966-3401E9F9FFC2}" srcOrd="9" destOrd="0" presId="urn:microsoft.com/office/officeart/2005/8/layout/hierarchy3"/>
    <dgm:cxn modelId="{0D7371D6-4619-8046-9076-1E8BC62E687F}" type="presParOf" srcId="{DFA7BCFE-3802-B94F-A09E-E535B68DDAA3}" destId="{042AC404-E594-484C-8378-E658D9BE7CB7}" srcOrd="10" destOrd="0" presId="urn:microsoft.com/office/officeart/2005/8/layout/hierarchy3"/>
    <dgm:cxn modelId="{01902DE3-F657-444B-8601-CBCEB17E0B5C}" type="presParOf" srcId="{DFA7BCFE-3802-B94F-A09E-E535B68DDAA3}" destId="{F539B2FB-0561-F348-996F-15D256650C75}" srcOrd="11" destOrd="0" presId="urn:microsoft.com/office/officeart/2005/8/layout/hierarchy3"/>
    <dgm:cxn modelId="{9FF53127-9970-674B-B736-E29EC1BA4495}" type="presParOf" srcId="{DFA7BCFE-3802-B94F-A09E-E535B68DDAA3}" destId="{3DF83D13-B452-7240-8B82-77CEB9E89FFD}" srcOrd="12" destOrd="0" presId="urn:microsoft.com/office/officeart/2005/8/layout/hierarchy3"/>
    <dgm:cxn modelId="{3CDF1C20-5567-0649-AA26-797D2F389588}" type="presParOf" srcId="{DFA7BCFE-3802-B94F-A09E-E535B68DDAA3}" destId="{635EBBC4-25F4-1042-AB6B-4677A7E10CB7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E52866-3755-154E-B0F3-54CA5E3E7BB7}" type="doc">
      <dgm:prSet loTypeId="urn:microsoft.com/office/officeart/2005/8/layout/hierarchy2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BEDE360-DBA9-0042-89B4-52A085EBD009}">
      <dgm:prSet phldrT="[Text]" custT="1"/>
      <dgm:spPr/>
      <dgm:t>
        <a:bodyPr/>
        <a:lstStyle/>
        <a:p>
          <a:r>
            <a:rPr lang="en-US" sz="1800" b="1" i="0" dirty="0">
              <a:solidFill>
                <a:srgbClr val="800000"/>
              </a:solidFill>
              <a:latin typeface="Calibri Bold"/>
              <a:cs typeface="Comic Sans MS"/>
            </a:rPr>
            <a:t>Advanced Sperm selection Methods Prior to ICSI</a:t>
          </a:r>
        </a:p>
      </dgm:t>
    </dgm:pt>
    <dgm:pt modelId="{CA3EF65D-6DEE-5340-8299-337710C61CC1}" type="parTrans" cxnId="{00FB77C6-523D-1745-9F48-B6CC8F5DBE5A}">
      <dgm:prSet/>
      <dgm:spPr/>
      <dgm:t>
        <a:bodyPr/>
        <a:lstStyle/>
        <a:p>
          <a:endParaRPr lang="en-US"/>
        </a:p>
      </dgm:t>
    </dgm:pt>
    <dgm:pt modelId="{5EF8CBE8-F2CB-7749-96C5-A8F31CF4616A}" type="sibTrans" cxnId="{00FB77C6-523D-1745-9F48-B6CC8F5DBE5A}">
      <dgm:prSet/>
      <dgm:spPr/>
      <dgm:t>
        <a:bodyPr/>
        <a:lstStyle/>
        <a:p>
          <a:endParaRPr lang="en-US"/>
        </a:p>
      </dgm:t>
    </dgm:pt>
    <dgm:pt modelId="{0A0FFC68-9206-0241-A8CE-C724A5469692}">
      <dgm:prSet phldrT="[Text]" custT="1"/>
      <dgm:spPr/>
      <dgm:t>
        <a:bodyPr/>
        <a:lstStyle/>
        <a:p>
          <a:pPr algn="ctr"/>
          <a:r>
            <a:rPr lang="en-US" sz="1600" b="1" i="0" dirty="0">
              <a:solidFill>
                <a:srgbClr val="21009F"/>
              </a:solidFill>
              <a:latin typeface="Calibri Bold"/>
              <a:cs typeface="Comic Sans MS"/>
            </a:rPr>
            <a:t>Physiological ICSI – (PICSI)</a:t>
          </a:r>
        </a:p>
      </dgm:t>
    </dgm:pt>
    <dgm:pt modelId="{09E2EE07-AE7B-E44A-A185-577A5E9D5643}" type="parTrans" cxnId="{C861BDDB-0882-D243-A333-76029193D691}">
      <dgm:prSet/>
      <dgm:spPr/>
      <dgm:t>
        <a:bodyPr/>
        <a:lstStyle/>
        <a:p>
          <a:endParaRPr lang="en-US" dirty="0"/>
        </a:p>
      </dgm:t>
    </dgm:pt>
    <dgm:pt modelId="{E4325B29-2E57-B747-8FAF-440367B111D3}" type="sibTrans" cxnId="{C861BDDB-0882-D243-A333-76029193D691}">
      <dgm:prSet/>
      <dgm:spPr/>
      <dgm:t>
        <a:bodyPr/>
        <a:lstStyle/>
        <a:p>
          <a:endParaRPr lang="en-US"/>
        </a:p>
      </dgm:t>
    </dgm:pt>
    <dgm:pt modelId="{65C7F58F-120D-2345-9C56-B0070ADBFDFD}">
      <dgm:prSet phldrT="[Text]" custT="1"/>
      <dgm:spPr/>
      <dgm:t>
        <a:bodyPr/>
        <a:lstStyle/>
        <a:p>
          <a:pPr algn="ctr"/>
          <a:r>
            <a:rPr lang="en-US" sz="1600" b="1" i="0" dirty="0">
              <a:latin typeface="Calibri Bold"/>
            </a:rPr>
            <a:t>Mature sperm selection using </a:t>
          </a:r>
          <a:r>
            <a:rPr lang="en-US" sz="1600" b="1" i="0" dirty="0" err="1">
              <a:latin typeface="Calibri Bold"/>
            </a:rPr>
            <a:t>Hyaluronan</a:t>
          </a:r>
          <a:r>
            <a:rPr lang="en-US" sz="1600" b="1" i="0" dirty="0">
              <a:latin typeface="Calibri Bold"/>
            </a:rPr>
            <a:t> the natural biomarker for sperm quality </a:t>
          </a:r>
          <a:endParaRPr lang="en-US" sz="1600" b="1" i="0" dirty="0">
            <a:latin typeface="Calibri Bold"/>
            <a:cs typeface="Comic Sans MS"/>
          </a:endParaRPr>
        </a:p>
      </dgm:t>
    </dgm:pt>
    <dgm:pt modelId="{A9870E1E-B34F-E949-92DF-C0C40C2252A2}" type="parTrans" cxnId="{1E2A9D18-595C-344D-ACC7-DBE4F92DEA40}">
      <dgm:prSet/>
      <dgm:spPr/>
      <dgm:t>
        <a:bodyPr/>
        <a:lstStyle/>
        <a:p>
          <a:endParaRPr lang="en-US" dirty="0"/>
        </a:p>
      </dgm:t>
    </dgm:pt>
    <dgm:pt modelId="{DBA6A000-0856-BB4E-A7C4-3D1C99F82291}" type="sibTrans" cxnId="{1E2A9D18-595C-344D-ACC7-DBE4F92DEA40}">
      <dgm:prSet/>
      <dgm:spPr/>
      <dgm:t>
        <a:bodyPr/>
        <a:lstStyle/>
        <a:p>
          <a:endParaRPr lang="en-US"/>
        </a:p>
      </dgm:t>
    </dgm:pt>
    <dgm:pt modelId="{2DADD26A-509C-CD43-A59E-31558959DAFD}">
      <dgm:prSet phldrT="[Text]" custT="1"/>
      <dgm:spPr/>
      <dgm:t>
        <a:bodyPr/>
        <a:lstStyle/>
        <a:p>
          <a:pPr algn="ctr"/>
          <a:r>
            <a:rPr lang="en-US" sz="1600" b="1" i="0" dirty="0" err="1">
              <a:solidFill>
                <a:srgbClr val="21009F"/>
              </a:solidFill>
              <a:latin typeface="Calibri Bold"/>
              <a:cs typeface="Comic Sans MS"/>
            </a:rPr>
            <a:t>Intracytoplasmic</a:t>
          </a:r>
          <a:r>
            <a:rPr lang="en-US" sz="1600" b="1" i="0" dirty="0">
              <a:solidFill>
                <a:srgbClr val="21009F"/>
              </a:solidFill>
              <a:latin typeface="Calibri Bold"/>
              <a:cs typeface="Comic Sans MS"/>
            </a:rPr>
            <a:t> Morphologically Selected Sperm Injection (IMSI)</a:t>
          </a:r>
        </a:p>
      </dgm:t>
    </dgm:pt>
    <dgm:pt modelId="{018A5AB3-5FA8-1D40-AB82-A4230190C314}" type="parTrans" cxnId="{8E87AE35-DA6D-AF40-AD2A-AA252BD66060}">
      <dgm:prSet/>
      <dgm:spPr/>
      <dgm:t>
        <a:bodyPr/>
        <a:lstStyle/>
        <a:p>
          <a:endParaRPr lang="en-US"/>
        </a:p>
      </dgm:t>
    </dgm:pt>
    <dgm:pt modelId="{7C4E3E0E-2CD6-BC49-AA27-0F16F2486298}" type="sibTrans" cxnId="{8E87AE35-DA6D-AF40-AD2A-AA252BD66060}">
      <dgm:prSet/>
      <dgm:spPr/>
      <dgm:t>
        <a:bodyPr/>
        <a:lstStyle/>
        <a:p>
          <a:endParaRPr lang="en-US"/>
        </a:p>
      </dgm:t>
    </dgm:pt>
    <dgm:pt modelId="{009469DB-A682-674E-9786-1366E6339C72}">
      <dgm:prSet phldrT="[Text]" custT="1"/>
      <dgm:spPr/>
      <dgm:t>
        <a:bodyPr/>
        <a:lstStyle/>
        <a:p>
          <a:pPr algn="ctr"/>
          <a:r>
            <a:rPr lang="en-US" sz="1600" b="1" i="0" dirty="0">
              <a:solidFill>
                <a:srgbClr val="000000"/>
              </a:solidFill>
              <a:latin typeface="Calibri Bold"/>
              <a:cs typeface="Comic Sans MS"/>
            </a:rPr>
            <a:t>Sperm separation using Sperm surface charge </a:t>
          </a:r>
        </a:p>
      </dgm:t>
    </dgm:pt>
    <dgm:pt modelId="{0EEBD130-CBBF-704E-89A5-3CD6809661A5}" type="parTrans" cxnId="{FFC98650-E18C-9B43-AF7C-94A9FD5C951D}">
      <dgm:prSet/>
      <dgm:spPr/>
      <dgm:t>
        <a:bodyPr/>
        <a:lstStyle/>
        <a:p>
          <a:endParaRPr lang="en-US"/>
        </a:p>
      </dgm:t>
    </dgm:pt>
    <dgm:pt modelId="{691804D1-8076-B648-B01D-239711299246}" type="sibTrans" cxnId="{FFC98650-E18C-9B43-AF7C-94A9FD5C951D}">
      <dgm:prSet/>
      <dgm:spPr/>
      <dgm:t>
        <a:bodyPr/>
        <a:lstStyle/>
        <a:p>
          <a:endParaRPr lang="en-US"/>
        </a:p>
      </dgm:t>
    </dgm:pt>
    <dgm:pt modelId="{C4C5F703-7103-E14E-AB24-CB1CA9112BDE}">
      <dgm:prSet phldrT="[Text]" custT="1"/>
      <dgm:spPr/>
      <dgm:t>
        <a:bodyPr/>
        <a:lstStyle/>
        <a:p>
          <a:pPr algn="ctr"/>
          <a:r>
            <a:rPr lang="en-US" sz="1600" b="1" i="0" dirty="0">
              <a:solidFill>
                <a:srgbClr val="21009F"/>
              </a:solidFill>
              <a:latin typeface="Calibri Bold"/>
              <a:cs typeface="Comic Sans MS"/>
            </a:rPr>
            <a:t>Sperm head birefringence</a:t>
          </a:r>
        </a:p>
      </dgm:t>
    </dgm:pt>
    <dgm:pt modelId="{DA1CA036-12E8-BA4B-8B7F-5B8A4834ACB6}" type="parTrans" cxnId="{AB289B19-0A65-F543-8CBC-DDE521A89617}">
      <dgm:prSet/>
      <dgm:spPr/>
      <dgm:t>
        <a:bodyPr/>
        <a:lstStyle/>
        <a:p>
          <a:endParaRPr lang="en-US"/>
        </a:p>
      </dgm:t>
    </dgm:pt>
    <dgm:pt modelId="{6EF0DECD-F5A8-6448-B831-62727E42FC17}" type="sibTrans" cxnId="{AB289B19-0A65-F543-8CBC-DDE521A89617}">
      <dgm:prSet/>
      <dgm:spPr/>
      <dgm:t>
        <a:bodyPr/>
        <a:lstStyle/>
        <a:p>
          <a:endParaRPr lang="en-US"/>
        </a:p>
      </dgm:t>
    </dgm:pt>
    <dgm:pt modelId="{EA2FCB76-C958-B34D-B5CA-006E082E9DD2}">
      <dgm:prSet phldrT="[Text]" custT="1"/>
      <dgm:spPr/>
      <dgm:t>
        <a:bodyPr/>
        <a:lstStyle/>
        <a:p>
          <a:pPr algn="ctr"/>
          <a:r>
            <a:rPr lang="en-US" sz="1600" b="1" i="0" dirty="0">
              <a:solidFill>
                <a:srgbClr val="21009F"/>
              </a:solidFill>
              <a:latin typeface="Calibri Bold"/>
              <a:cs typeface="Comic Sans MS"/>
            </a:rPr>
            <a:t>Magnetic-activated cell sorting (MACS)</a:t>
          </a:r>
        </a:p>
      </dgm:t>
    </dgm:pt>
    <dgm:pt modelId="{9874F089-C4F5-5349-9DD2-A05341B3B5F5}" type="parTrans" cxnId="{17A24C44-2C5F-C541-B02D-2024D3E30F40}">
      <dgm:prSet/>
      <dgm:spPr/>
      <dgm:t>
        <a:bodyPr/>
        <a:lstStyle/>
        <a:p>
          <a:endParaRPr lang="en-US"/>
        </a:p>
      </dgm:t>
    </dgm:pt>
    <dgm:pt modelId="{A59F8482-DD88-3843-86AD-E19D8397289D}" type="sibTrans" cxnId="{17A24C44-2C5F-C541-B02D-2024D3E30F40}">
      <dgm:prSet/>
      <dgm:spPr/>
      <dgm:t>
        <a:bodyPr/>
        <a:lstStyle/>
        <a:p>
          <a:endParaRPr lang="en-US"/>
        </a:p>
      </dgm:t>
    </dgm:pt>
    <dgm:pt modelId="{71F59443-320F-194E-A344-13D62EC5C31A}">
      <dgm:prSet phldrT="[Text]" custT="1"/>
      <dgm:spPr/>
      <dgm:t>
        <a:bodyPr/>
        <a:lstStyle/>
        <a:p>
          <a:pPr algn="ctr"/>
          <a:r>
            <a:rPr lang="en-US" sz="1600" b="1" i="0" dirty="0">
              <a:latin typeface="Calibri Bold"/>
              <a:cs typeface="Comic Sans MS"/>
            </a:rPr>
            <a:t>Electrophoretic separation and zeta potential</a:t>
          </a:r>
        </a:p>
      </dgm:t>
    </dgm:pt>
    <dgm:pt modelId="{E138758A-5F3C-414F-8886-4E63B1D28A1E}" type="parTrans" cxnId="{643D2316-2B1A-5043-88C7-8B6A39919B86}">
      <dgm:prSet/>
      <dgm:spPr/>
      <dgm:t>
        <a:bodyPr/>
        <a:lstStyle/>
        <a:p>
          <a:endParaRPr lang="en-US"/>
        </a:p>
      </dgm:t>
    </dgm:pt>
    <dgm:pt modelId="{A6D73CED-705F-494F-9002-BD66A09061A2}" type="sibTrans" cxnId="{643D2316-2B1A-5043-88C7-8B6A39919B86}">
      <dgm:prSet/>
      <dgm:spPr/>
      <dgm:t>
        <a:bodyPr/>
        <a:lstStyle/>
        <a:p>
          <a:endParaRPr lang="en-US"/>
        </a:p>
      </dgm:t>
    </dgm:pt>
    <dgm:pt modelId="{A5FCC2FE-9147-9B47-A595-AC50DB04CCFC}" type="pres">
      <dgm:prSet presAssocID="{94E52866-3755-154E-B0F3-54CA5E3E7B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7C5CE0F-0B1F-9B49-846C-2D891C9B691D}" type="pres">
      <dgm:prSet presAssocID="{5BEDE360-DBA9-0042-89B4-52A085EBD009}" presName="root1" presStyleCnt="0"/>
      <dgm:spPr/>
    </dgm:pt>
    <dgm:pt modelId="{E740B7ED-A1AE-6E44-96DB-C88258C91C22}" type="pres">
      <dgm:prSet presAssocID="{5BEDE360-DBA9-0042-89B4-52A085EBD009}" presName="LevelOneTextNode" presStyleLbl="node0" presStyleIdx="0" presStyleCnt="1" custScaleY="138052" custLinFactNeighborX="-3164" custLinFactNeighborY="1909">
        <dgm:presLayoutVars>
          <dgm:chPref val="3"/>
        </dgm:presLayoutVars>
      </dgm:prSet>
      <dgm:spPr/>
    </dgm:pt>
    <dgm:pt modelId="{1AC6526A-30FC-2043-87B1-BD20563CD82C}" type="pres">
      <dgm:prSet presAssocID="{5BEDE360-DBA9-0042-89B4-52A085EBD009}" presName="level2hierChild" presStyleCnt="0"/>
      <dgm:spPr/>
    </dgm:pt>
    <dgm:pt modelId="{7DADE3EF-7B66-6145-AF36-57E90BF9021E}" type="pres">
      <dgm:prSet presAssocID="{09E2EE07-AE7B-E44A-A185-577A5E9D5643}" presName="conn2-1" presStyleLbl="parChTrans1D2" presStyleIdx="0" presStyleCnt="5"/>
      <dgm:spPr/>
    </dgm:pt>
    <dgm:pt modelId="{DADFBB7A-A753-BD45-B30D-2A65B13AAF88}" type="pres">
      <dgm:prSet presAssocID="{09E2EE07-AE7B-E44A-A185-577A5E9D5643}" presName="connTx" presStyleLbl="parChTrans1D2" presStyleIdx="0" presStyleCnt="5"/>
      <dgm:spPr/>
    </dgm:pt>
    <dgm:pt modelId="{C52E5ED1-3019-B14F-A337-63DB6D04348F}" type="pres">
      <dgm:prSet presAssocID="{0A0FFC68-9206-0241-A8CE-C724A5469692}" presName="root2" presStyleCnt="0"/>
      <dgm:spPr/>
    </dgm:pt>
    <dgm:pt modelId="{2357927C-F4A5-5949-8846-7A26530442E1}" type="pres">
      <dgm:prSet presAssocID="{0A0FFC68-9206-0241-A8CE-C724A5469692}" presName="LevelTwoTextNode" presStyleLbl="node2" presStyleIdx="0" presStyleCnt="5" custScaleX="138246">
        <dgm:presLayoutVars>
          <dgm:chPref val="3"/>
        </dgm:presLayoutVars>
      </dgm:prSet>
      <dgm:spPr/>
    </dgm:pt>
    <dgm:pt modelId="{5B50B545-5E15-8D46-9B64-1383265C63C4}" type="pres">
      <dgm:prSet presAssocID="{0A0FFC68-9206-0241-A8CE-C724A5469692}" presName="level3hierChild" presStyleCnt="0"/>
      <dgm:spPr/>
    </dgm:pt>
    <dgm:pt modelId="{F78C17F9-6E13-7745-8292-A7437E7A1987}" type="pres">
      <dgm:prSet presAssocID="{A9870E1E-B34F-E949-92DF-C0C40C2252A2}" presName="conn2-1" presStyleLbl="parChTrans1D3" presStyleIdx="0" presStyleCnt="2"/>
      <dgm:spPr/>
    </dgm:pt>
    <dgm:pt modelId="{D0433A04-14EF-A34B-B79D-C3C6FA47376E}" type="pres">
      <dgm:prSet presAssocID="{A9870E1E-B34F-E949-92DF-C0C40C2252A2}" presName="connTx" presStyleLbl="parChTrans1D3" presStyleIdx="0" presStyleCnt="2"/>
      <dgm:spPr/>
    </dgm:pt>
    <dgm:pt modelId="{8D1B8113-746D-4643-8A96-A0CA9DC74159}" type="pres">
      <dgm:prSet presAssocID="{65C7F58F-120D-2345-9C56-B0070ADBFDFD}" presName="root2" presStyleCnt="0"/>
      <dgm:spPr/>
    </dgm:pt>
    <dgm:pt modelId="{450D78E1-6D74-A945-B9C1-2D77889E3F8C}" type="pres">
      <dgm:prSet presAssocID="{65C7F58F-120D-2345-9C56-B0070ADBFDFD}" presName="LevelTwoTextNode" presStyleLbl="node3" presStyleIdx="0" presStyleCnt="2" custScaleX="138246" custScaleY="111286">
        <dgm:presLayoutVars>
          <dgm:chPref val="3"/>
        </dgm:presLayoutVars>
      </dgm:prSet>
      <dgm:spPr/>
    </dgm:pt>
    <dgm:pt modelId="{84EA7378-85A7-1142-B9F2-96DCC702B504}" type="pres">
      <dgm:prSet presAssocID="{65C7F58F-120D-2345-9C56-B0070ADBFDFD}" presName="level3hierChild" presStyleCnt="0"/>
      <dgm:spPr/>
    </dgm:pt>
    <dgm:pt modelId="{9E410351-2EED-2941-9C21-01EAE09796CE}" type="pres">
      <dgm:prSet presAssocID="{018A5AB3-5FA8-1D40-AB82-A4230190C314}" presName="conn2-1" presStyleLbl="parChTrans1D2" presStyleIdx="1" presStyleCnt="5"/>
      <dgm:spPr/>
    </dgm:pt>
    <dgm:pt modelId="{84901EDA-D82F-FF42-BA92-30D1CAF009AD}" type="pres">
      <dgm:prSet presAssocID="{018A5AB3-5FA8-1D40-AB82-A4230190C314}" presName="connTx" presStyleLbl="parChTrans1D2" presStyleIdx="1" presStyleCnt="5"/>
      <dgm:spPr/>
    </dgm:pt>
    <dgm:pt modelId="{8B913D13-8897-B743-8A06-50792FE6B107}" type="pres">
      <dgm:prSet presAssocID="{2DADD26A-509C-CD43-A59E-31558959DAFD}" presName="root2" presStyleCnt="0"/>
      <dgm:spPr/>
    </dgm:pt>
    <dgm:pt modelId="{32F7D540-CDA2-8443-8694-719E391134E0}" type="pres">
      <dgm:prSet presAssocID="{2DADD26A-509C-CD43-A59E-31558959DAFD}" presName="LevelTwoTextNode" presStyleLbl="node2" presStyleIdx="1" presStyleCnt="5" custScaleX="138246">
        <dgm:presLayoutVars>
          <dgm:chPref val="3"/>
        </dgm:presLayoutVars>
      </dgm:prSet>
      <dgm:spPr/>
    </dgm:pt>
    <dgm:pt modelId="{195B188F-22D7-5542-BD7D-8FAF8A4EBCFA}" type="pres">
      <dgm:prSet presAssocID="{2DADD26A-509C-CD43-A59E-31558959DAFD}" presName="level3hierChild" presStyleCnt="0"/>
      <dgm:spPr/>
    </dgm:pt>
    <dgm:pt modelId="{4F75E4B4-5700-6845-9E23-72126214B54E}" type="pres">
      <dgm:prSet presAssocID="{DA1CA036-12E8-BA4B-8B7F-5B8A4834ACB6}" presName="conn2-1" presStyleLbl="parChTrans1D2" presStyleIdx="2" presStyleCnt="5"/>
      <dgm:spPr/>
    </dgm:pt>
    <dgm:pt modelId="{3DF24774-32CA-CC4A-AB43-99A02F42E728}" type="pres">
      <dgm:prSet presAssocID="{DA1CA036-12E8-BA4B-8B7F-5B8A4834ACB6}" presName="connTx" presStyleLbl="parChTrans1D2" presStyleIdx="2" presStyleCnt="5"/>
      <dgm:spPr/>
    </dgm:pt>
    <dgm:pt modelId="{53697617-DCD5-B14C-9C54-87775338E32F}" type="pres">
      <dgm:prSet presAssocID="{C4C5F703-7103-E14E-AB24-CB1CA9112BDE}" presName="root2" presStyleCnt="0"/>
      <dgm:spPr/>
    </dgm:pt>
    <dgm:pt modelId="{A63934F7-96BB-B043-9914-F71A68B3A709}" type="pres">
      <dgm:prSet presAssocID="{C4C5F703-7103-E14E-AB24-CB1CA9112BDE}" presName="LevelTwoTextNode" presStyleLbl="node2" presStyleIdx="2" presStyleCnt="5" custScaleX="138246">
        <dgm:presLayoutVars>
          <dgm:chPref val="3"/>
        </dgm:presLayoutVars>
      </dgm:prSet>
      <dgm:spPr/>
    </dgm:pt>
    <dgm:pt modelId="{64D3BFF8-7088-8940-8C4E-AEF57AE8A623}" type="pres">
      <dgm:prSet presAssocID="{C4C5F703-7103-E14E-AB24-CB1CA9112BDE}" presName="level3hierChild" presStyleCnt="0"/>
      <dgm:spPr/>
    </dgm:pt>
    <dgm:pt modelId="{BD0B78E2-F5E2-BC43-B215-EEAFAC4CCB8F}" type="pres">
      <dgm:prSet presAssocID="{9874F089-C4F5-5349-9DD2-A05341B3B5F5}" presName="conn2-1" presStyleLbl="parChTrans1D2" presStyleIdx="3" presStyleCnt="5"/>
      <dgm:spPr/>
    </dgm:pt>
    <dgm:pt modelId="{A93DF4AC-7F22-8649-AA36-9891678813F1}" type="pres">
      <dgm:prSet presAssocID="{9874F089-C4F5-5349-9DD2-A05341B3B5F5}" presName="connTx" presStyleLbl="parChTrans1D2" presStyleIdx="3" presStyleCnt="5"/>
      <dgm:spPr/>
    </dgm:pt>
    <dgm:pt modelId="{73A327CB-2808-AA41-8E8F-B8633BA94269}" type="pres">
      <dgm:prSet presAssocID="{EA2FCB76-C958-B34D-B5CA-006E082E9DD2}" presName="root2" presStyleCnt="0"/>
      <dgm:spPr/>
    </dgm:pt>
    <dgm:pt modelId="{C7F2F0B8-5E33-E649-9BBC-81218F223607}" type="pres">
      <dgm:prSet presAssocID="{EA2FCB76-C958-B34D-B5CA-006E082E9DD2}" presName="LevelTwoTextNode" presStyleLbl="node2" presStyleIdx="3" presStyleCnt="5" custScaleX="138246">
        <dgm:presLayoutVars>
          <dgm:chPref val="3"/>
        </dgm:presLayoutVars>
      </dgm:prSet>
      <dgm:spPr/>
    </dgm:pt>
    <dgm:pt modelId="{524095DF-A9C9-A446-B867-FCDC6680810A}" type="pres">
      <dgm:prSet presAssocID="{EA2FCB76-C958-B34D-B5CA-006E082E9DD2}" presName="level3hierChild" presStyleCnt="0"/>
      <dgm:spPr/>
    </dgm:pt>
    <dgm:pt modelId="{78EE7692-5AB6-A44F-92D1-5D31FB368901}" type="pres">
      <dgm:prSet presAssocID="{E138758A-5F3C-414F-8886-4E63B1D28A1E}" presName="conn2-1" presStyleLbl="parChTrans1D2" presStyleIdx="4" presStyleCnt="5"/>
      <dgm:spPr/>
    </dgm:pt>
    <dgm:pt modelId="{E1F6A7E4-20B1-3549-B060-EFD86165F8FB}" type="pres">
      <dgm:prSet presAssocID="{E138758A-5F3C-414F-8886-4E63B1D28A1E}" presName="connTx" presStyleLbl="parChTrans1D2" presStyleIdx="4" presStyleCnt="5"/>
      <dgm:spPr/>
    </dgm:pt>
    <dgm:pt modelId="{B0C4F1D2-2C2F-914A-9693-391F0A81B954}" type="pres">
      <dgm:prSet presAssocID="{71F59443-320F-194E-A344-13D62EC5C31A}" presName="root2" presStyleCnt="0"/>
      <dgm:spPr/>
    </dgm:pt>
    <dgm:pt modelId="{BED495ED-EAC0-D544-835B-C3D6DC8E9337}" type="pres">
      <dgm:prSet presAssocID="{71F59443-320F-194E-A344-13D62EC5C31A}" presName="LevelTwoTextNode" presStyleLbl="node2" presStyleIdx="4" presStyleCnt="5" custScaleX="138246">
        <dgm:presLayoutVars>
          <dgm:chPref val="3"/>
        </dgm:presLayoutVars>
      </dgm:prSet>
      <dgm:spPr/>
    </dgm:pt>
    <dgm:pt modelId="{B94E9583-1D4E-2A43-B7DD-DA34322AA08F}" type="pres">
      <dgm:prSet presAssocID="{71F59443-320F-194E-A344-13D62EC5C31A}" presName="level3hierChild" presStyleCnt="0"/>
      <dgm:spPr/>
    </dgm:pt>
    <dgm:pt modelId="{470213B3-1743-C841-98C5-4088633C9E58}" type="pres">
      <dgm:prSet presAssocID="{0EEBD130-CBBF-704E-89A5-3CD6809661A5}" presName="conn2-1" presStyleLbl="parChTrans1D3" presStyleIdx="1" presStyleCnt="2"/>
      <dgm:spPr/>
    </dgm:pt>
    <dgm:pt modelId="{70682B60-BDFE-E248-83CD-7E48E91F0352}" type="pres">
      <dgm:prSet presAssocID="{0EEBD130-CBBF-704E-89A5-3CD6809661A5}" presName="connTx" presStyleLbl="parChTrans1D3" presStyleIdx="1" presStyleCnt="2"/>
      <dgm:spPr/>
    </dgm:pt>
    <dgm:pt modelId="{CD791A87-1894-3A4B-8075-D4DF3D7071CC}" type="pres">
      <dgm:prSet presAssocID="{009469DB-A682-674E-9786-1366E6339C72}" presName="root2" presStyleCnt="0"/>
      <dgm:spPr/>
    </dgm:pt>
    <dgm:pt modelId="{965A6E79-9C08-3041-82E6-0899BDC0A304}" type="pres">
      <dgm:prSet presAssocID="{009469DB-A682-674E-9786-1366E6339C72}" presName="LevelTwoTextNode" presStyleLbl="node3" presStyleIdx="1" presStyleCnt="2" custScaleX="138246">
        <dgm:presLayoutVars>
          <dgm:chPref val="3"/>
        </dgm:presLayoutVars>
      </dgm:prSet>
      <dgm:spPr/>
    </dgm:pt>
    <dgm:pt modelId="{B85074C7-A863-614F-907A-0F0771876051}" type="pres">
      <dgm:prSet presAssocID="{009469DB-A682-674E-9786-1366E6339C72}" presName="level3hierChild" presStyleCnt="0"/>
      <dgm:spPr/>
    </dgm:pt>
  </dgm:ptLst>
  <dgm:cxnLst>
    <dgm:cxn modelId="{C5309E04-DC01-1441-BEEB-1506C12FAEA4}" type="presOf" srcId="{E138758A-5F3C-414F-8886-4E63B1D28A1E}" destId="{E1F6A7E4-20B1-3549-B060-EFD86165F8FB}" srcOrd="1" destOrd="0" presId="urn:microsoft.com/office/officeart/2005/8/layout/hierarchy2"/>
    <dgm:cxn modelId="{E91E3B10-08D4-6C42-80D5-8C6A4F0ED50A}" type="presOf" srcId="{A9870E1E-B34F-E949-92DF-C0C40C2252A2}" destId="{F78C17F9-6E13-7745-8292-A7437E7A1987}" srcOrd="0" destOrd="0" presId="urn:microsoft.com/office/officeart/2005/8/layout/hierarchy2"/>
    <dgm:cxn modelId="{643D2316-2B1A-5043-88C7-8B6A39919B86}" srcId="{5BEDE360-DBA9-0042-89B4-52A085EBD009}" destId="{71F59443-320F-194E-A344-13D62EC5C31A}" srcOrd="4" destOrd="0" parTransId="{E138758A-5F3C-414F-8886-4E63B1D28A1E}" sibTransId="{A6D73CED-705F-494F-9002-BD66A09061A2}"/>
    <dgm:cxn modelId="{1E2A9D18-595C-344D-ACC7-DBE4F92DEA40}" srcId="{0A0FFC68-9206-0241-A8CE-C724A5469692}" destId="{65C7F58F-120D-2345-9C56-B0070ADBFDFD}" srcOrd="0" destOrd="0" parTransId="{A9870E1E-B34F-E949-92DF-C0C40C2252A2}" sibTransId="{DBA6A000-0856-BB4E-A7C4-3D1C99F82291}"/>
    <dgm:cxn modelId="{AB289B19-0A65-F543-8CBC-DDE521A89617}" srcId="{5BEDE360-DBA9-0042-89B4-52A085EBD009}" destId="{C4C5F703-7103-E14E-AB24-CB1CA9112BDE}" srcOrd="2" destOrd="0" parTransId="{DA1CA036-12E8-BA4B-8B7F-5B8A4834ACB6}" sibTransId="{6EF0DECD-F5A8-6448-B831-62727E42FC17}"/>
    <dgm:cxn modelId="{D263B61E-E00F-7240-B425-77A2D91FFF1B}" type="presOf" srcId="{A9870E1E-B34F-E949-92DF-C0C40C2252A2}" destId="{D0433A04-14EF-A34B-B79D-C3C6FA47376E}" srcOrd="1" destOrd="0" presId="urn:microsoft.com/office/officeart/2005/8/layout/hierarchy2"/>
    <dgm:cxn modelId="{FB789120-70A9-274F-9093-0B1B3D682DB4}" type="presOf" srcId="{94E52866-3755-154E-B0F3-54CA5E3E7BB7}" destId="{A5FCC2FE-9147-9B47-A595-AC50DB04CCFC}" srcOrd="0" destOrd="0" presId="urn:microsoft.com/office/officeart/2005/8/layout/hierarchy2"/>
    <dgm:cxn modelId="{5815E826-CEB1-5D45-A53D-6EDC8E3EC5DD}" type="presOf" srcId="{0EEBD130-CBBF-704E-89A5-3CD6809661A5}" destId="{70682B60-BDFE-E248-83CD-7E48E91F0352}" srcOrd="1" destOrd="0" presId="urn:microsoft.com/office/officeart/2005/8/layout/hierarchy2"/>
    <dgm:cxn modelId="{8E87AE35-DA6D-AF40-AD2A-AA252BD66060}" srcId="{5BEDE360-DBA9-0042-89B4-52A085EBD009}" destId="{2DADD26A-509C-CD43-A59E-31558959DAFD}" srcOrd="1" destOrd="0" parTransId="{018A5AB3-5FA8-1D40-AB82-A4230190C314}" sibTransId="{7C4E3E0E-2CD6-BC49-AA27-0F16F2486298}"/>
    <dgm:cxn modelId="{6DBF923B-2501-7946-97AC-C850EAAB2160}" type="presOf" srcId="{0A0FFC68-9206-0241-A8CE-C724A5469692}" destId="{2357927C-F4A5-5949-8846-7A26530442E1}" srcOrd="0" destOrd="0" presId="urn:microsoft.com/office/officeart/2005/8/layout/hierarchy2"/>
    <dgm:cxn modelId="{17A24C44-2C5F-C541-B02D-2024D3E30F40}" srcId="{5BEDE360-DBA9-0042-89B4-52A085EBD009}" destId="{EA2FCB76-C958-B34D-B5CA-006E082E9DD2}" srcOrd="3" destOrd="0" parTransId="{9874F089-C4F5-5349-9DD2-A05341B3B5F5}" sibTransId="{A59F8482-DD88-3843-86AD-E19D8397289D}"/>
    <dgm:cxn modelId="{FFC98650-E18C-9B43-AF7C-94A9FD5C951D}" srcId="{71F59443-320F-194E-A344-13D62EC5C31A}" destId="{009469DB-A682-674E-9786-1366E6339C72}" srcOrd="0" destOrd="0" parTransId="{0EEBD130-CBBF-704E-89A5-3CD6809661A5}" sibTransId="{691804D1-8076-B648-B01D-239711299246}"/>
    <dgm:cxn modelId="{9B4BAD50-075A-6549-B381-62AAD4D6DAE2}" type="presOf" srcId="{C4C5F703-7103-E14E-AB24-CB1CA9112BDE}" destId="{A63934F7-96BB-B043-9914-F71A68B3A709}" srcOrd="0" destOrd="0" presId="urn:microsoft.com/office/officeart/2005/8/layout/hierarchy2"/>
    <dgm:cxn modelId="{85011653-C099-2B43-92AC-AF0D705FAF20}" type="presOf" srcId="{E138758A-5F3C-414F-8886-4E63B1D28A1E}" destId="{78EE7692-5AB6-A44F-92D1-5D31FB368901}" srcOrd="0" destOrd="0" presId="urn:microsoft.com/office/officeart/2005/8/layout/hierarchy2"/>
    <dgm:cxn modelId="{A967A762-298B-4544-BA41-86970B436C9A}" type="presOf" srcId="{9874F089-C4F5-5349-9DD2-A05341B3B5F5}" destId="{A93DF4AC-7F22-8649-AA36-9891678813F1}" srcOrd="1" destOrd="0" presId="urn:microsoft.com/office/officeart/2005/8/layout/hierarchy2"/>
    <dgm:cxn modelId="{EBFFF877-98CD-1A40-875D-65C51F1EEFF5}" type="presOf" srcId="{DA1CA036-12E8-BA4B-8B7F-5B8A4834ACB6}" destId="{4F75E4B4-5700-6845-9E23-72126214B54E}" srcOrd="0" destOrd="0" presId="urn:microsoft.com/office/officeart/2005/8/layout/hierarchy2"/>
    <dgm:cxn modelId="{D154C57F-2E99-A241-98EE-1B9D330D425F}" type="presOf" srcId="{0EEBD130-CBBF-704E-89A5-3CD6809661A5}" destId="{470213B3-1743-C841-98C5-4088633C9E58}" srcOrd="0" destOrd="0" presId="urn:microsoft.com/office/officeart/2005/8/layout/hierarchy2"/>
    <dgm:cxn modelId="{0F50A68D-BC1C-CE49-AF7D-F7CF9CD51944}" type="presOf" srcId="{09E2EE07-AE7B-E44A-A185-577A5E9D5643}" destId="{7DADE3EF-7B66-6145-AF36-57E90BF9021E}" srcOrd="0" destOrd="0" presId="urn:microsoft.com/office/officeart/2005/8/layout/hierarchy2"/>
    <dgm:cxn modelId="{3824CC94-CA13-DB4C-A9D0-8F1A7D610737}" type="presOf" srcId="{65C7F58F-120D-2345-9C56-B0070ADBFDFD}" destId="{450D78E1-6D74-A945-B9C1-2D77889E3F8C}" srcOrd="0" destOrd="0" presId="urn:microsoft.com/office/officeart/2005/8/layout/hierarchy2"/>
    <dgm:cxn modelId="{FE6648A5-EB7A-6B4F-B40B-E5CE7C636765}" type="presOf" srcId="{5BEDE360-DBA9-0042-89B4-52A085EBD009}" destId="{E740B7ED-A1AE-6E44-96DB-C88258C91C22}" srcOrd="0" destOrd="0" presId="urn:microsoft.com/office/officeart/2005/8/layout/hierarchy2"/>
    <dgm:cxn modelId="{891F4ABE-52D6-8B45-B07E-BB3C9241F53E}" type="presOf" srcId="{71F59443-320F-194E-A344-13D62EC5C31A}" destId="{BED495ED-EAC0-D544-835B-C3D6DC8E9337}" srcOrd="0" destOrd="0" presId="urn:microsoft.com/office/officeart/2005/8/layout/hierarchy2"/>
    <dgm:cxn modelId="{00FB77C6-523D-1745-9F48-B6CC8F5DBE5A}" srcId="{94E52866-3755-154E-B0F3-54CA5E3E7BB7}" destId="{5BEDE360-DBA9-0042-89B4-52A085EBD009}" srcOrd="0" destOrd="0" parTransId="{CA3EF65D-6DEE-5340-8299-337710C61CC1}" sibTransId="{5EF8CBE8-F2CB-7749-96C5-A8F31CF4616A}"/>
    <dgm:cxn modelId="{A2D914CF-D5F5-FD4D-9376-3EDAC36A7E5C}" type="presOf" srcId="{09E2EE07-AE7B-E44A-A185-577A5E9D5643}" destId="{DADFBB7A-A753-BD45-B30D-2A65B13AAF88}" srcOrd="1" destOrd="0" presId="urn:microsoft.com/office/officeart/2005/8/layout/hierarchy2"/>
    <dgm:cxn modelId="{F25EA1D0-68BE-8843-80B8-FE0C1D3106B1}" type="presOf" srcId="{018A5AB3-5FA8-1D40-AB82-A4230190C314}" destId="{9E410351-2EED-2941-9C21-01EAE09796CE}" srcOrd="0" destOrd="0" presId="urn:microsoft.com/office/officeart/2005/8/layout/hierarchy2"/>
    <dgm:cxn modelId="{8448B6D8-2F94-B940-8B9C-988A56078434}" type="presOf" srcId="{009469DB-A682-674E-9786-1366E6339C72}" destId="{965A6E79-9C08-3041-82E6-0899BDC0A304}" srcOrd="0" destOrd="0" presId="urn:microsoft.com/office/officeart/2005/8/layout/hierarchy2"/>
    <dgm:cxn modelId="{D73C45DA-1899-7747-8F7E-FB94B96F838F}" type="presOf" srcId="{9874F089-C4F5-5349-9DD2-A05341B3B5F5}" destId="{BD0B78E2-F5E2-BC43-B215-EEAFAC4CCB8F}" srcOrd="0" destOrd="0" presId="urn:microsoft.com/office/officeart/2005/8/layout/hierarchy2"/>
    <dgm:cxn modelId="{C861BDDB-0882-D243-A333-76029193D691}" srcId="{5BEDE360-DBA9-0042-89B4-52A085EBD009}" destId="{0A0FFC68-9206-0241-A8CE-C724A5469692}" srcOrd="0" destOrd="0" parTransId="{09E2EE07-AE7B-E44A-A185-577A5E9D5643}" sibTransId="{E4325B29-2E57-B747-8FAF-440367B111D3}"/>
    <dgm:cxn modelId="{177278E2-CD1A-744A-97A8-F51CA197FDB0}" type="presOf" srcId="{2DADD26A-509C-CD43-A59E-31558959DAFD}" destId="{32F7D540-CDA2-8443-8694-719E391134E0}" srcOrd="0" destOrd="0" presId="urn:microsoft.com/office/officeart/2005/8/layout/hierarchy2"/>
    <dgm:cxn modelId="{BFC3A6E2-9A7E-2848-B6D4-4A155745BB1D}" type="presOf" srcId="{018A5AB3-5FA8-1D40-AB82-A4230190C314}" destId="{84901EDA-D82F-FF42-BA92-30D1CAF009AD}" srcOrd="1" destOrd="0" presId="urn:microsoft.com/office/officeart/2005/8/layout/hierarchy2"/>
    <dgm:cxn modelId="{6653AAFC-C4B0-9246-A5BC-5DFAA55B409A}" type="presOf" srcId="{EA2FCB76-C958-B34D-B5CA-006E082E9DD2}" destId="{C7F2F0B8-5E33-E649-9BBC-81218F223607}" srcOrd="0" destOrd="0" presId="urn:microsoft.com/office/officeart/2005/8/layout/hierarchy2"/>
    <dgm:cxn modelId="{3A60B6FD-1AC3-3843-A7CF-8516E45DE2C3}" type="presOf" srcId="{DA1CA036-12E8-BA4B-8B7F-5B8A4834ACB6}" destId="{3DF24774-32CA-CC4A-AB43-99A02F42E728}" srcOrd="1" destOrd="0" presId="urn:microsoft.com/office/officeart/2005/8/layout/hierarchy2"/>
    <dgm:cxn modelId="{8F410B5F-7117-3344-A3F4-363FCE60D7FD}" type="presParOf" srcId="{A5FCC2FE-9147-9B47-A595-AC50DB04CCFC}" destId="{87C5CE0F-0B1F-9B49-846C-2D891C9B691D}" srcOrd="0" destOrd="0" presId="urn:microsoft.com/office/officeart/2005/8/layout/hierarchy2"/>
    <dgm:cxn modelId="{6CB316F2-A532-CB49-BF10-8D352215A043}" type="presParOf" srcId="{87C5CE0F-0B1F-9B49-846C-2D891C9B691D}" destId="{E740B7ED-A1AE-6E44-96DB-C88258C91C22}" srcOrd="0" destOrd="0" presId="urn:microsoft.com/office/officeart/2005/8/layout/hierarchy2"/>
    <dgm:cxn modelId="{7CBBF5A9-7637-3D4D-B545-C6048D5ECC94}" type="presParOf" srcId="{87C5CE0F-0B1F-9B49-846C-2D891C9B691D}" destId="{1AC6526A-30FC-2043-87B1-BD20563CD82C}" srcOrd="1" destOrd="0" presId="urn:microsoft.com/office/officeart/2005/8/layout/hierarchy2"/>
    <dgm:cxn modelId="{20096DD0-F952-824D-A141-8608020267ED}" type="presParOf" srcId="{1AC6526A-30FC-2043-87B1-BD20563CD82C}" destId="{7DADE3EF-7B66-6145-AF36-57E90BF9021E}" srcOrd="0" destOrd="0" presId="urn:microsoft.com/office/officeart/2005/8/layout/hierarchy2"/>
    <dgm:cxn modelId="{FF8ECF68-28A5-CA4D-B0CA-F843748AF901}" type="presParOf" srcId="{7DADE3EF-7B66-6145-AF36-57E90BF9021E}" destId="{DADFBB7A-A753-BD45-B30D-2A65B13AAF88}" srcOrd="0" destOrd="0" presId="urn:microsoft.com/office/officeart/2005/8/layout/hierarchy2"/>
    <dgm:cxn modelId="{462EDAEC-3B5B-1341-83CD-7D08B84C5FBF}" type="presParOf" srcId="{1AC6526A-30FC-2043-87B1-BD20563CD82C}" destId="{C52E5ED1-3019-B14F-A337-63DB6D04348F}" srcOrd="1" destOrd="0" presId="urn:microsoft.com/office/officeart/2005/8/layout/hierarchy2"/>
    <dgm:cxn modelId="{4FAB8069-5BEF-474F-A50B-88B7E3A0E754}" type="presParOf" srcId="{C52E5ED1-3019-B14F-A337-63DB6D04348F}" destId="{2357927C-F4A5-5949-8846-7A26530442E1}" srcOrd="0" destOrd="0" presId="urn:microsoft.com/office/officeart/2005/8/layout/hierarchy2"/>
    <dgm:cxn modelId="{AD8DB41F-F618-C741-AD29-567A53A9457E}" type="presParOf" srcId="{C52E5ED1-3019-B14F-A337-63DB6D04348F}" destId="{5B50B545-5E15-8D46-9B64-1383265C63C4}" srcOrd="1" destOrd="0" presId="urn:microsoft.com/office/officeart/2005/8/layout/hierarchy2"/>
    <dgm:cxn modelId="{1B75EB5A-886F-F843-B632-00D85F3E718D}" type="presParOf" srcId="{5B50B545-5E15-8D46-9B64-1383265C63C4}" destId="{F78C17F9-6E13-7745-8292-A7437E7A1987}" srcOrd="0" destOrd="0" presId="urn:microsoft.com/office/officeart/2005/8/layout/hierarchy2"/>
    <dgm:cxn modelId="{0453CABC-6E49-8D42-8FA0-546C616F42F8}" type="presParOf" srcId="{F78C17F9-6E13-7745-8292-A7437E7A1987}" destId="{D0433A04-14EF-A34B-B79D-C3C6FA47376E}" srcOrd="0" destOrd="0" presId="urn:microsoft.com/office/officeart/2005/8/layout/hierarchy2"/>
    <dgm:cxn modelId="{BB967FFB-0442-B444-8A7A-284278A47AA6}" type="presParOf" srcId="{5B50B545-5E15-8D46-9B64-1383265C63C4}" destId="{8D1B8113-746D-4643-8A96-A0CA9DC74159}" srcOrd="1" destOrd="0" presId="urn:microsoft.com/office/officeart/2005/8/layout/hierarchy2"/>
    <dgm:cxn modelId="{A0715F11-0590-424F-B761-9D512F69615A}" type="presParOf" srcId="{8D1B8113-746D-4643-8A96-A0CA9DC74159}" destId="{450D78E1-6D74-A945-B9C1-2D77889E3F8C}" srcOrd="0" destOrd="0" presId="urn:microsoft.com/office/officeart/2005/8/layout/hierarchy2"/>
    <dgm:cxn modelId="{61B84E2F-922A-1F44-82B8-0FA3A475CE7F}" type="presParOf" srcId="{8D1B8113-746D-4643-8A96-A0CA9DC74159}" destId="{84EA7378-85A7-1142-B9F2-96DCC702B504}" srcOrd="1" destOrd="0" presId="urn:microsoft.com/office/officeart/2005/8/layout/hierarchy2"/>
    <dgm:cxn modelId="{B5E03514-DEDE-A044-BE9B-6E7B951C90D9}" type="presParOf" srcId="{1AC6526A-30FC-2043-87B1-BD20563CD82C}" destId="{9E410351-2EED-2941-9C21-01EAE09796CE}" srcOrd="2" destOrd="0" presId="urn:microsoft.com/office/officeart/2005/8/layout/hierarchy2"/>
    <dgm:cxn modelId="{A0D4EF36-EAFB-A340-A513-2D1ACE284222}" type="presParOf" srcId="{9E410351-2EED-2941-9C21-01EAE09796CE}" destId="{84901EDA-D82F-FF42-BA92-30D1CAF009AD}" srcOrd="0" destOrd="0" presId="urn:microsoft.com/office/officeart/2005/8/layout/hierarchy2"/>
    <dgm:cxn modelId="{DDCA78E0-D139-5A4A-96DC-5C8F2C05D009}" type="presParOf" srcId="{1AC6526A-30FC-2043-87B1-BD20563CD82C}" destId="{8B913D13-8897-B743-8A06-50792FE6B107}" srcOrd="3" destOrd="0" presId="urn:microsoft.com/office/officeart/2005/8/layout/hierarchy2"/>
    <dgm:cxn modelId="{D78B33FC-8984-974E-A838-F524114D72BB}" type="presParOf" srcId="{8B913D13-8897-B743-8A06-50792FE6B107}" destId="{32F7D540-CDA2-8443-8694-719E391134E0}" srcOrd="0" destOrd="0" presId="urn:microsoft.com/office/officeart/2005/8/layout/hierarchy2"/>
    <dgm:cxn modelId="{5EE3B360-ABBF-BF48-A4E5-B2C1BC515EA6}" type="presParOf" srcId="{8B913D13-8897-B743-8A06-50792FE6B107}" destId="{195B188F-22D7-5542-BD7D-8FAF8A4EBCFA}" srcOrd="1" destOrd="0" presId="urn:microsoft.com/office/officeart/2005/8/layout/hierarchy2"/>
    <dgm:cxn modelId="{FE4ED13D-D071-A240-95DF-2E2CBBC4A3F8}" type="presParOf" srcId="{1AC6526A-30FC-2043-87B1-BD20563CD82C}" destId="{4F75E4B4-5700-6845-9E23-72126214B54E}" srcOrd="4" destOrd="0" presId="urn:microsoft.com/office/officeart/2005/8/layout/hierarchy2"/>
    <dgm:cxn modelId="{AB07B19B-0853-364B-9E5E-347A3883B4B6}" type="presParOf" srcId="{4F75E4B4-5700-6845-9E23-72126214B54E}" destId="{3DF24774-32CA-CC4A-AB43-99A02F42E728}" srcOrd="0" destOrd="0" presId="urn:microsoft.com/office/officeart/2005/8/layout/hierarchy2"/>
    <dgm:cxn modelId="{1BE6998A-5ACA-BF4F-A3E3-B4507AEBE538}" type="presParOf" srcId="{1AC6526A-30FC-2043-87B1-BD20563CD82C}" destId="{53697617-DCD5-B14C-9C54-87775338E32F}" srcOrd="5" destOrd="0" presId="urn:microsoft.com/office/officeart/2005/8/layout/hierarchy2"/>
    <dgm:cxn modelId="{48DBC087-51E1-4646-A027-A99B5FD9B085}" type="presParOf" srcId="{53697617-DCD5-B14C-9C54-87775338E32F}" destId="{A63934F7-96BB-B043-9914-F71A68B3A709}" srcOrd="0" destOrd="0" presId="urn:microsoft.com/office/officeart/2005/8/layout/hierarchy2"/>
    <dgm:cxn modelId="{4A118ADE-4B5B-514A-A47E-1A6AD07C695C}" type="presParOf" srcId="{53697617-DCD5-B14C-9C54-87775338E32F}" destId="{64D3BFF8-7088-8940-8C4E-AEF57AE8A623}" srcOrd="1" destOrd="0" presId="urn:microsoft.com/office/officeart/2005/8/layout/hierarchy2"/>
    <dgm:cxn modelId="{B1493D59-46B5-DE44-9E00-EC1C48FB225B}" type="presParOf" srcId="{1AC6526A-30FC-2043-87B1-BD20563CD82C}" destId="{BD0B78E2-F5E2-BC43-B215-EEAFAC4CCB8F}" srcOrd="6" destOrd="0" presId="urn:microsoft.com/office/officeart/2005/8/layout/hierarchy2"/>
    <dgm:cxn modelId="{E709ED85-8E83-DF48-BD46-755CD7F2FDB7}" type="presParOf" srcId="{BD0B78E2-F5E2-BC43-B215-EEAFAC4CCB8F}" destId="{A93DF4AC-7F22-8649-AA36-9891678813F1}" srcOrd="0" destOrd="0" presId="urn:microsoft.com/office/officeart/2005/8/layout/hierarchy2"/>
    <dgm:cxn modelId="{1BF24734-B927-B346-881F-01E548DC4449}" type="presParOf" srcId="{1AC6526A-30FC-2043-87B1-BD20563CD82C}" destId="{73A327CB-2808-AA41-8E8F-B8633BA94269}" srcOrd="7" destOrd="0" presId="urn:microsoft.com/office/officeart/2005/8/layout/hierarchy2"/>
    <dgm:cxn modelId="{A8D08189-3197-C048-9EE6-3AA26E929411}" type="presParOf" srcId="{73A327CB-2808-AA41-8E8F-B8633BA94269}" destId="{C7F2F0B8-5E33-E649-9BBC-81218F223607}" srcOrd="0" destOrd="0" presId="urn:microsoft.com/office/officeart/2005/8/layout/hierarchy2"/>
    <dgm:cxn modelId="{1CA2EDC2-9AA2-BD41-A1C4-FF206BB7DEE6}" type="presParOf" srcId="{73A327CB-2808-AA41-8E8F-B8633BA94269}" destId="{524095DF-A9C9-A446-B867-FCDC6680810A}" srcOrd="1" destOrd="0" presId="urn:microsoft.com/office/officeart/2005/8/layout/hierarchy2"/>
    <dgm:cxn modelId="{E2D0BD9C-97EA-AF40-BDE0-02D7386EB4F8}" type="presParOf" srcId="{1AC6526A-30FC-2043-87B1-BD20563CD82C}" destId="{78EE7692-5AB6-A44F-92D1-5D31FB368901}" srcOrd="8" destOrd="0" presId="urn:microsoft.com/office/officeart/2005/8/layout/hierarchy2"/>
    <dgm:cxn modelId="{4C01EECA-13CE-1E4A-916E-4A981CA0C551}" type="presParOf" srcId="{78EE7692-5AB6-A44F-92D1-5D31FB368901}" destId="{E1F6A7E4-20B1-3549-B060-EFD86165F8FB}" srcOrd="0" destOrd="0" presId="urn:microsoft.com/office/officeart/2005/8/layout/hierarchy2"/>
    <dgm:cxn modelId="{5E0A108F-1CEF-324C-B8F0-6A39337D7E30}" type="presParOf" srcId="{1AC6526A-30FC-2043-87B1-BD20563CD82C}" destId="{B0C4F1D2-2C2F-914A-9693-391F0A81B954}" srcOrd="9" destOrd="0" presId="urn:microsoft.com/office/officeart/2005/8/layout/hierarchy2"/>
    <dgm:cxn modelId="{872D5A13-74D0-914B-B7CA-8671BD5FAA7E}" type="presParOf" srcId="{B0C4F1D2-2C2F-914A-9693-391F0A81B954}" destId="{BED495ED-EAC0-D544-835B-C3D6DC8E9337}" srcOrd="0" destOrd="0" presId="urn:microsoft.com/office/officeart/2005/8/layout/hierarchy2"/>
    <dgm:cxn modelId="{5F7C211B-5A82-8C4F-A3AB-C094A8F4B8C8}" type="presParOf" srcId="{B0C4F1D2-2C2F-914A-9693-391F0A81B954}" destId="{B94E9583-1D4E-2A43-B7DD-DA34322AA08F}" srcOrd="1" destOrd="0" presId="urn:microsoft.com/office/officeart/2005/8/layout/hierarchy2"/>
    <dgm:cxn modelId="{D80B7416-BB4B-AB4F-BA03-77AFC567B1FC}" type="presParOf" srcId="{B94E9583-1D4E-2A43-B7DD-DA34322AA08F}" destId="{470213B3-1743-C841-98C5-4088633C9E58}" srcOrd="0" destOrd="0" presId="urn:microsoft.com/office/officeart/2005/8/layout/hierarchy2"/>
    <dgm:cxn modelId="{BF8F6C26-17BA-9741-B709-3821973E226A}" type="presParOf" srcId="{470213B3-1743-C841-98C5-4088633C9E58}" destId="{70682B60-BDFE-E248-83CD-7E48E91F0352}" srcOrd="0" destOrd="0" presId="urn:microsoft.com/office/officeart/2005/8/layout/hierarchy2"/>
    <dgm:cxn modelId="{896D7CE5-4C71-D64E-87DB-85998642B236}" type="presParOf" srcId="{B94E9583-1D4E-2A43-B7DD-DA34322AA08F}" destId="{CD791A87-1894-3A4B-8075-D4DF3D7071CC}" srcOrd="1" destOrd="0" presId="urn:microsoft.com/office/officeart/2005/8/layout/hierarchy2"/>
    <dgm:cxn modelId="{ECBD8875-CF3D-1647-BE9C-26870D330736}" type="presParOf" srcId="{CD791A87-1894-3A4B-8075-D4DF3D7071CC}" destId="{965A6E79-9C08-3041-82E6-0899BDC0A304}" srcOrd="0" destOrd="0" presId="urn:microsoft.com/office/officeart/2005/8/layout/hierarchy2"/>
    <dgm:cxn modelId="{0039C6F0-F07E-CD40-8871-CC257F92891A}" type="presParOf" srcId="{CD791A87-1894-3A4B-8075-D4DF3D7071CC}" destId="{B85074C7-A863-614F-907A-0F077187605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05C312-2248-2E40-98A7-9506A32EA31B}" type="doc">
      <dgm:prSet loTypeId="urn:microsoft.com/office/officeart/2008/layout/BendingPictureCaptionList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CC2BD29-CC32-0A4A-BE58-89AA7D0DCC0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 dirty="0">
              <a:latin typeface="Calibri Bold"/>
            </a:rPr>
            <a:t>1. low FR after ICSI</a:t>
          </a:r>
          <a:endParaRPr lang="en-IN" sz="1600" b="1" i="0" dirty="0">
            <a:latin typeface="Calibri Bold"/>
          </a:endParaRPr>
        </a:p>
        <a:p>
          <a:pPr>
            <a:lnSpc>
              <a:spcPct val="100000"/>
            </a:lnSpc>
          </a:pPr>
          <a:r>
            <a:rPr lang="en-US" sz="1600" b="1" i="0" dirty="0">
              <a:latin typeface="Calibri Bold"/>
            </a:rPr>
            <a:t>2.compromised embryo development in previous cycles</a:t>
          </a:r>
          <a:endParaRPr lang="en-IN" sz="1600" b="1" i="0" dirty="0">
            <a:latin typeface="Calibri Bold"/>
          </a:endParaRPr>
        </a:p>
        <a:p>
          <a:pPr>
            <a:lnSpc>
              <a:spcPct val="100000"/>
            </a:lnSpc>
          </a:pPr>
          <a:r>
            <a:rPr lang="en-US" sz="1600" b="1" i="0" dirty="0">
              <a:latin typeface="Calibri Bold"/>
            </a:rPr>
            <a:t>3. history of miscarriage</a:t>
          </a:r>
          <a:endParaRPr lang="en-IN" sz="1600" b="1" i="0" dirty="0">
            <a:latin typeface="Calibri Bold"/>
          </a:endParaRPr>
        </a:p>
        <a:p>
          <a:pPr>
            <a:lnSpc>
              <a:spcPct val="100000"/>
            </a:lnSpc>
          </a:pPr>
          <a:r>
            <a:rPr lang="en-US" sz="1600" b="1" i="0" dirty="0">
              <a:latin typeface="Calibri Bold"/>
            </a:rPr>
            <a:t>4. high sperm DFI</a:t>
          </a:r>
          <a:endParaRPr lang="en-US" sz="1600" dirty="0">
            <a:solidFill>
              <a:srgbClr val="008000"/>
            </a:solidFill>
          </a:endParaRPr>
        </a:p>
      </dgm:t>
    </dgm:pt>
    <dgm:pt modelId="{FFCA69B9-D520-F549-9D0E-526889FD795B}" type="parTrans" cxnId="{87ED6269-12B7-F642-9072-39B7E8447539}">
      <dgm:prSet/>
      <dgm:spPr/>
      <dgm:t>
        <a:bodyPr/>
        <a:lstStyle/>
        <a:p>
          <a:endParaRPr lang="en-US"/>
        </a:p>
      </dgm:t>
    </dgm:pt>
    <dgm:pt modelId="{8A93216A-31E6-5141-9067-548E4BA14449}" type="sibTrans" cxnId="{87ED6269-12B7-F642-9072-39B7E8447539}">
      <dgm:prSet/>
      <dgm:spPr/>
      <dgm:t>
        <a:bodyPr/>
        <a:lstStyle/>
        <a:p>
          <a:endParaRPr lang="en-US"/>
        </a:p>
      </dgm:t>
    </dgm:pt>
    <dgm:pt modelId="{626A9FC8-BCA9-3C4C-9ACD-76EF3944BC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 dirty="0">
              <a:latin typeface="Calibri Bold"/>
              <a:cs typeface="Comic Sans MS"/>
            </a:rPr>
            <a:t>1. Increased number of morphologically abnormal sperms present</a:t>
          </a:r>
        </a:p>
        <a:p>
          <a:pPr>
            <a:lnSpc>
              <a:spcPct val="100000"/>
            </a:lnSpc>
          </a:pPr>
          <a:r>
            <a:rPr lang="en-US" sz="1600" b="1" i="0" dirty="0">
              <a:latin typeface="Calibri Bold"/>
              <a:cs typeface="Comic Sans MS"/>
            </a:rPr>
            <a:t>2. </a:t>
          </a:r>
          <a:r>
            <a:rPr lang="en-US" sz="1600" b="1" i="0" dirty="0">
              <a:solidFill>
                <a:schemeClr val="tx1"/>
              </a:solidFill>
              <a:latin typeface="Calibri Bold"/>
              <a:cs typeface="Comic Sans MS"/>
            </a:rPr>
            <a:t>Identification of specific sperm organelles is required</a:t>
          </a:r>
          <a:endParaRPr lang="en-US" sz="1600" dirty="0">
            <a:solidFill>
              <a:schemeClr val="tx1"/>
            </a:solidFill>
          </a:endParaRPr>
        </a:p>
      </dgm:t>
    </dgm:pt>
    <dgm:pt modelId="{D21C69B4-C3D7-204B-BC36-D0599F5F220A}" type="parTrans" cxnId="{D891C55F-4A13-F449-AD74-2C179FC4BF42}">
      <dgm:prSet/>
      <dgm:spPr/>
      <dgm:t>
        <a:bodyPr/>
        <a:lstStyle/>
        <a:p>
          <a:endParaRPr lang="en-US"/>
        </a:p>
      </dgm:t>
    </dgm:pt>
    <dgm:pt modelId="{5CD16916-BF2F-9A42-817B-4EFF01698D6A}" type="sibTrans" cxnId="{D891C55F-4A13-F449-AD74-2C179FC4BF42}">
      <dgm:prSet/>
      <dgm:spPr/>
      <dgm:t>
        <a:bodyPr/>
        <a:lstStyle/>
        <a:p>
          <a:endParaRPr lang="en-US"/>
        </a:p>
      </dgm:t>
    </dgm:pt>
    <dgm:pt modelId="{3046D8E2-F5FB-E24E-A953-D8A83999A5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 dirty="0">
              <a:latin typeface="Calibri Bold"/>
              <a:cs typeface="Comic Sans MS"/>
            </a:rPr>
            <a:t>Selection of morphologically normal and competent sperm </a:t>
          </a:r>
        </a:p>
      </dgm:t>
    </dgm:pt>
    <dgm:pt modelId="{CE8D05E3-103D-2743-875F-E4E4775CFB5A}" type="parTrans" cxnId="{71B072AA-A680-B743-B228-AAC7DD302C0A}">
      <dgm:prSet/>
      <dgm:spPr/>
      <dgm:t>
        <a:bodyPr/>
        <a:lstStyle/>
        <a:p>
          <a:endParaRPr lang="en-US"/>
        </a:p>
      </dgm:t>
    </dgm:pt>
    <dgm:pt modelId="{55285FDB-01D8-8E43-B6EC-362FF37C39F6}" type="sibTrans" cxnId="{71B072AA-A680-B743-B228-AAC7DD302C0A}">
      <dgm:prSet/>
      <dgm:spPr/>
      <dgm:t>
        <a:bodyPr/>
        <a:lstStyle/>
        <a:p>
          <a:endParaRPr lang="en-US"/>
        </a:p>
      </dgm:t>
    </dgm:pt>
    <dgm:pt modelId="{496E4A02-F0D0-ED4F-BB52-96A87892F98E}" type="pres">
      <dgm:prSet presAssocID="{8805C312-2248-2E40-98A7-9506A32EA31B}" presName="Name0" presStyleCnt="0">
        <dgm:presLayoutVars>
          <dgm:dir/>
          <dgm:resizeHandles val="exact"/>
        </dgm:presLayoutVars>
      </dgm:prSet>
      <dgm:spPr/>
    </dgm:pt>
    <dgm:pt modelId="{55B24568-3221-0449-AC45-3B0C274EFC6D}" type="pres">
      <dgm:prSet presAssocID="{DCC2BD29-CC32-0A4A-BE58-89AA7D0DCC05}" presName="composite" presStyleCnt="0"/>
      <dgm:spPr/>
    </dgm:pt>
    <dgm:pt modelId="{2C245690-1A50-FE44-9AF9-E0FD3F93BFEB}" type="pres">
      <dgm:prSet presAssocID="{DCC2BD29-CC32-0A4A-BE58-89AA7D0DCC05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DF9B566-6CEF-8542-8662-414149D6A7BC}" type="pres">
      <dgm:prSet presAssocID="{DCC2BD29-CC32-0A4A-BE58-89AA7D0DCC05}" presName="wedgeRectCallout1" presStyleLbl="node1" presStyleIdx="0" presStyleCnt="3" custScaleY="340611" custLinFactY="36872" custLinFactNeighborX="-278" custLinFactNeighborY="100000">
        <dgm:presLayoutVars>
          <dgm:bulletEnabled val="1"/>
        </dgm:presLayoutVars>
      </dgm:prSet>
      <dgm:spPr/>
    </dgm:pt>
    <dgm:pt modelId="{4308D89E-2BFA-6943-9A3B-A87A7506CF8A}" type="pres">
      <dgm:prSet presAssocID="{8A93216A-31E6-5141-9067-548E4BA14449}" presName="sibTrans" presStyleCnt="0"/>
      <dgm:spPr/>
    </dgm:pt>
    <dgm:pt modelId="{3F9DD9F6-8035-9944-A6B4-B9D198130885}" type="pres">
      <dgm:prSet presAssocID="{626A9FC8-BCA9-3C4C-9ACD-76EF3944BCC8}" presName="composite" presStyleCnt="0"/>
      <dgm:spPr/>
    </dgm:pt>
    <dgm:pt modelId="{1D070FEB-93CA-3D49-A9F1-E88704DE2322}" type="pres">
      <dgm:prSet presAssocID="{626A9FC8-BCA9-3C4C-9ACD-76EF3944BCC8}" presName="rect1" presStyleLbl="bgImgPlace1" presStyleIdx="1" presStyleCnt="3" custFlipHor="1" custLinFactNeighborX="26" custLinFactNeighborY="-53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FDE1CF2-17EE-5F48-915C-A8E9358269EE}" type="pres">
      <dgm:prSet presAssocID="{626A9FC8-BCA9-3C4C-9ACD-76EF3944BCC8}" presName="wedgeRectCallout1" presStyleLbl="node1" presStyleIdx="1" presStyleCnt="3" custScaleY="340611" custLinFactY="36872" custLinFactNeighborX="0" custLinFactNeighborY="100000">
        <dgm:presLayoutVars>
          <dgm:bulletEnabled val="1"/>
        </dgm:presLayoutVars>
      </dgm:prSet>
      <dgm:spPr/>
    </dgm:pt>
    <dgm:pt modelId="{4685DDCC-DB38-3147-B72E-C76BB914CA15}" type="pres">
      <dgm:prSet presAssocID="{5CD16916-BF2F-9A42-817B-4EFF01698D6A}" presName="sibTrans" presStyleCnt="0"/>
      <dgm:spPr/>
    </dgm:pt>
    <dgm:pt modelId="{4E20B20B-9480-EC4F-A512-870265F3AF8C}" type="pres">
      <dgm:prSet presAssocID="{3046D8E2-F5FB-E24E-A953-D8A83999A5B0}" presName="composite" presStyleCnt="0"/>
      <dgm:spPr/>
    </dgm:pt>
    <dgm:pt modelId="{33685192-1B60-9D47-9CFA-070E589F9675}" type="pres">
      <dgm:prSet presAssocID="{3046D8E2-F5FB-E24E-A953-D8A83999A5B0}" presName="rect1" presStyleLbl="bgImgPlace1" presStyleIdx="2" presStyleCnt="3" custLinFactNeighborX="0" custLinFactNeighborY="122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7A83D16-E12C-6747-9A1C-68811C4DF270}" type="pres">
      <dgm:prSet presAssocID="{3046D8E2-F5FB-E24E-A953-D8A83999A5B0}" presName="wedgeRectCallout1" presStyleLbl="node1" presStyleIdx="2" presStyleCnt="3" custScaleY="340956" custLinFactY="52421" custLinFactNeighborX="2247" custLinFactNeighborY="100000">
        <dgm:presLayoutVars>
          <dgm:bulletEnabled val="1"/>
        </dgm:presLayoutVars>
      </dgm:prSet>
      <dgm:spPr/>
    </dgm:pt>
  </dgm:ptLst>
  <dgm:cxnLst>
    <dgm:cxn modelId="{7F90DC35-225C-B448-B369-7B1E9F6C7E05}" type="presOf" srcId="{DCC2BD29-CC32-0A4A-BE58-89AA7D0DCC05}" destId="{DDF9B566-6CEF-8542-8662-414149D6A7BC}" srcOrd="0" destOrd="0" presId="urn:microsoft.com/office/officeart/2008/layout/BendingPictureCaptionList"/>
    <dgm:cxn modelId="{273C785C-B0C0-ED44-B7D9-046C3D11B9B0}" type="presOf" srcId="{3046D8E2-F5FB-E24E-A953-D8A83999A5B0}" destId="{C7A83D16-E12C-6747-9A1C-68811C4DF270}" srcOrd="0" destOrd="0" presId="urn:microsoft.com/office/officeart/2008/layout/BendingPictureCaptionList"/>
    <dgm:cxn modelId="{D891C55F-4A13-F449-AD74-2C179FC4BF42}" srcId="{8805C312-2248-2E40-98A7-9506A32EA31B}" destId="{626A9FC8-BCA9-3C4C-9ACD-76EF3944BCC8}" srcOrd="1" destOrd="0" parTransId="{D21C69B4-C3D7-204B-BC36-D0599F5F220A}" sibTransId="{5CD16916-BF2F-9A42-817B-4EFF01698D6A}"/>
    <dgm:cxn modelId="{87ED6269-12B7-F642-9072-39B7E8447539}" srcId="{8805C312-2248-2E40-98A7-9506A32EA31B}" destId="{DCC2BD29-CC32-0A4A-BE58-89AA7D0DCC05}" srcOrd="0" destOrd="0" parTransId="{FFCA69B9-D520-F549-9D0E-526889FD795B}" sibTransId="{8A93216A-31E6-5141-9067-548E4BA14449}"/>
    <dgm:cxn modelId="{A412A4A6-2DC2-DC44-AAA4-3E310FFDE989}" type="presOf" srcId="{626A9FC8-BCA9-3C4C-9ACD-76EF3944BCC8}" destId="{1FDE1CF2-17EE-5F48-915C-A8E9358269EE}" srcOrd="0" destOrd="0" presId="urn:microsoft.com/office/officeart/2008/layout/BendingPictureCaptionList"/>
    <dgm:cxn modelId="{71B072AA-A680-B743-B228-AAC7DD302C0A}" srcId="{8805C312-2248-2E40-98A7-9506A32EA31B}" destId="{3046D8E2-F5FB-E24E-A953-D8A83999A5B0}" srcOrd="2" destOrd="0" parTransId="{CE8D05E3-103D-2743-875F-E4E4775CFB5A}" sibTransId="{55285FDB-01D8-8E43-B6EC-362FF37C39F6}"/>
    <dgm:cxn modelId="{01D5F8E1-1C7B-784C-900E-B61CF0158C39}" type="presOf" srcId="{8805C312-2248-2E40-98A7-9506A32EA31B}" destId="{496E4A02-F0D0-ED4F-BB52-96A87892F98E}" srcOrd="0" destOrd="0" presId="urn:microsoft.com/office/officeart/2008/layout/BendingPictureCaptionList"/>
    <dgm:cxn modelId="{A83EC8AF-0C5A-3C41-87B4-970F7E438770}" type="presParOf" srcId="{496E4A02-F0D0-ED4F-BB52-96A87892F98E}" destId="{55B24568-3221-0449-AC45-3B0C274EFC6D}" srcOrd="0" destOrd="0" presId="urn:microsoft.com/office/officeart/2008/layout/BendingPictureCaptionList"/>
    <dgm:cxn modelId="{9588CF41-96D0-9A45-B897-9C9AD27BFDE9}" type="presParOf" srcId="{55B24568-3221-0449-AC45-3B0C274EFC6D}" destId="{2C245690-1A50-FE44-9AF9-E0FD3F93BFEB}" srcOrd="0" destOrd="0" presId="urn:microsoft.com/office/officeart/2008/layout/BendingPictureCaptionList"/>
    <dgm:cxn modelId="{B76F874F-7879-3747-B1D5-137CA60B46E8}" type="presParOf" srcId="{55B24568-3221-0449-AC45-3B0C274EFC6D}" destId="{DDF9B566-6CEF-8542-8662-414149D6A7BC}" srcOrd="1" destOrd="0" presId="urn:microsoft.com/office/officeart/2008/layout/BendingPictureCaptionList"/>
    <dgm:cxn modelId="{09AC8F42-CEDD-0A4A-80A2-B8E750C515B9}" type="presParOf" srcId="{496E4A02-F0D0-ED4F-BB52-96A87892F98E}" destId="{4308D89E-2BFA-6943-9A3B-A87A7506CF8A}" srcOrd="1" destOrd="0" presId="urn:microsoft.com/office/officeart/2008/layout/BendingPictureCaptionList"/>
    <dgm:cxn modelId="{D119D303-DDD4-CA4D-8C27-94C455E6B14E}" type="presParOf" srcId="{496E4A02-F0D0-ED4F-BB52-96A87892F98E}" destId="{3F9DD9F6-8035-9944-A6B4-B9D198130885}" srcOrd="2" destOrd="0" presId="urn:microsoft.com/office/officeart/2008/layout/BendingPictureCaptionList"/>
    <dgm:cxn modelId="{FC478180-A30E-0443-9983-DD76C1CC480A}" type="presParOf" srcId="{3F9DD9F6-8035-9944-A6B4-B9D198130885}" destId="{1D070FEB-93CA-3D49-A9F1-E88704DE2322}" srcOrd="0" destOrd="0" presId="urn:microsoft.com/office/officeart/2008/layout/BendingPictureCaptionList"/>
    <dgm:cxn modelId="{8A1EE91B-F792-C94A-92C9-DA10E1EB847D}" type="presParOf" srcId="{3F9DD9F6-8035-9944-A6B4-B9D198130885}" destId="{1FDE1CF2-17EE-5F48-915C-A8E9358269EE}" srcOrd="1" destOrd="0" presId="urn:microsoft.com/office/officeart/2008/layout/BendingPictureCaptionList"/>
    <dgm:cxn modelId="{157D25A1-F455-CE4F-801E-AE0F6B30517F}" type="presParOf" srcId="{496E4A02-F0D0-ED4F-BB52-96A87892F98E}" destId="{4685DDCC-DB38-3147-B72E-C76BB914CA15}" srcOrd="3" destOrd="0" presId="urn:microsoft.com/office/officeart/2008/layout/BendingPictureCaptionList"/>
    <dgm:cxn modelId="{0F4051F2-129B-BF41-9BDE-F67EEF213CEB}" type="presParOf" srcId="{496E4A02-F0D0-ED4F-BB52-96A87892F98E}" destId="{4E20B20B-9480-EC4F-A512-870265F3AF8C}" srcOrd="4" destOrd="0" presId="urn:microsoft.com/office/officeart/2008/layout/BendingPictureCaptionList"/>
    <dgm:cxn modelId="{9C552D78-8B85-2748-90F7-F8F8EC6FFDFF}" type="presParOf" srcId="{4E20B20B-9480-EC4F-A512-870265F3AF8C}" destId="{33685192-1B60-9D47-9CFA-070E589F9675}" srcOrd="0" destOrd="0" presId="urn:microsoft.com/office/officeart/2008/layout/BendingPictureCaptionList"/>
    <dgm:cxn modelId="{79EA8977-2B6B-684D-9E5B-01E073350394}" type="presParOf" srcId="{4E20B20B-9480-EC4F-A512-870265F3AF8C}" destId="{C7A83D16-E12C-6747-9A1C-68811C4DF27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B3F7FA-3A74-E84E-A8BA-B3DDE762FEB7}" type="doc">
      <dgm:prSet loTypeId="urn:microsoft.com/office/officeart/2008/layout/BendingPictureCaptionLis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F40613E-7AB7-DE41-A9FE-858B6E771735}">
      <dgm:prSet phldrT="[Text]" custT="1"/>
      <dgm:spPr/>
      <dgm:t>
        <a:bodyPr/>
        <a:lstStyle/>
        <a:p>
          <a:r>
            <a:rPr lang="en-US" sz="1800" b="1" i="0" dirty="0">
              <a:latin typeface="Calibri Bold"/>
              <a:cs typeface="Comic Sans MS"/>
            </a:rPr>
            <a:t>Sperm samples with high DFI</a:t>
          </a:r>
        </a:p>
        <a:p>
          <a:r>
            <a:rPr lang="en-US" sz="1800" b="1" i="0" dirty="0">
              <a:latin typeface="Calibri Bold"/>
              <a:cs typeface="Comic Sans MS"/>
            </a:rPr>
            <a:t>Not useful in severe male factor fertility </a:t>
          </a:r>
        </a:p>
      </dgm:t>
    </dgm:pt>
    <dgm:pt modelId="{ABD9FAE5-EBF2-5C47-8384-AEBB4C50D964}" type="parTrans" cxnId="{B9EB6A59-7311-4841-8D84-BA0E8DEFC22A}">
      <dgm:prSet/>
      <dgm:spPr/>
      <dgm:t>
        <a:bodyPr/>
        <a:lstStyle/>
        <a:p>
          <a:endParaRPr lang="en-US"/>
        </a:p>
      </dgm:t>
    </dgm:pt>
    <dgm:pt modelId="{F81569AE-13BC-9846-8ABA-6620933FAD50}" type="sibTrans" cxnId="{B9EB6A59-7311-4841-8D84-BA0E8DEFC22A}">
      <dgm:prSet/>
      <dgm:spPr/>
      <dgm:t>
        <a:bodyPr/>
        <a:lstStyle/>
        <a:p>
          <a:endParaRPr lang="en-US"/>
        </a:p>
      </dgm:t>
    </dgm:pt>
    <dgm:pt modelId="{6D7E2648-4EDE-4947-A5F9-CAD9C57A1C4D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cs typeface="Comic Sans MS"/>
            </a:rPr>
            <a:t>Sperm suspension in a positively charged tube. </a:t>
          </a:r>
        </a:p>
        <a:p>
          <a:r>
            <a:rPr lang="en-US" sz="1600" b="1" i="0" dirty="0">
              <a:latin typeface="Calibri Bold"/>
              <a:cs typeface="Comic Sans MS"/>
            </a:rPr>
            <a:t>Negatively charged mature sperm (A) will adhere to the tube, while non-mature</a:t>
          </a:r>
        </a:p>
        <a:p>
          <a:r>
            <a:rPr lang="en-US" sz="1600" b="1" i="0" dirty="0">
              <a:latin typeface="Calibri Bold"/>
              <a:cs typeface="Comic Sans MS"/>
            </a:rPr>
            <a:t>sperm (B) will not adhere and are discarded</a:t>
          </a:r>
        </a:p>
        <a:p>
          <a:endParaRPr lang="en-US" sz="1800" b="1" i="0" dirty="0">
            <a:latin typeface="Calibri Bold"/>
            <a:cs typeface="Comic Sans MS"/>
          </a:endParaRPr>
        </a:p>
      </dgm:t>
    </dgm:pt>
    <dgm:pt modelId="{2242FA40-7318-BD4F-8D5F-2BE6B362EB21}" type="parTrans" cxnId="{B1591745-9413-FD47-9A5A-18B996B99DC2}">
      <dgm:prSet/>
      <dgm:spPr/>
      <dgm:t>
        <a:bodyPr/>
        <a:lstStyle/>
        <a:p>
          <a:endParaRPr lang="en-US"/>
        </a:p>
      </dgm:t>
    </dgm:pt>
    <dgm:pt modelId="{5E0C5BA5-7068-4A48-AED9-EDE5A7FDC52A}" type="sibTrans" cxnId="{B1591745-9413-FD47-9A5A-18B996B99DC2}">
      <dgm:prSet/>
      <dgm:spPr/>
      <dgm:t>
        <a:bodyPr/>
        <a:lstStyle/>
        <a:p>
          <a:endParaRPr lang="en-US"/>
        </a:p>
      </dgm:t>
    </dgm:pt>
    <dgm:pt modelId="{443C1254-E348-E442-A6B2-9827EE171DDC}" type="pres">
      <dgm:prSet presAssocID="{47B3F7FA-3A74-E84E-A8BA-B3DDE762FEB7}" presName="Name0" presStyleCnt="0">
        <dgm:presLayoutVars>
          <dgm:dir/>
          <dgm:resizeHandles val="exact"/>
        </dgm:presLayoutVars>
      </dgm:prSet>
      <dgm:spPr/>
    </dgm:pt>
    <dgm:pt modelId="{540D7184-1166-6B47-A7E6-AAE44C31D8FD}" type="pres">
      <dgm:prSet presAssocID="{0F40613E-7AB7-DE41-A9FE-858B6E771735}" presName="composite" presStyleCnt="0"/>
      <dgm:spPr/>
    </dgm:pt>
    <dgm:pt modelId="{57182C9C-8C69-714C-9845-40B5D8F9B967}" type="pres">
      <dgm:prSet presAssocID="{0F40613E-7AB7-DE41-A9FE-858B6E771735}" presName="rect1" presStyleLbl="bgImgPlace1" presStyleIdx="0" presStyleCnt="2" custLinFactNeighborX="-575" custLinFactNeighborY="-77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2184AD7-44EE-B745-B084-9119FC18C455}" type="pres">
      <dgm:prSet presAssocID="{0F40613E-7AB7-DE41-A9FE-858B6E771735}" presName="wedgeRectCallout1" presStyleLbl="node1" presStyleIdx="0" presStyleCnt="2" custScaleX="121514" custScaleY="139964" custLinFactNeighborX="-2" custLinFactNeighborY="16956">
        <dgm:presLayoutVars>
          <dgm:bulletEnabled val="1"/>
        </dgm:presLayoutVars>
      </dgm:prSet>
      <dgm:spPr/>
    </dgm:pt>
    <dgm:pt modelId="{F38FC6A6-B9DF-4843-9057-1B51B56F5D43}" type="pres">
      <dgm:prSet presAssocID="{F81569AE-13BC-9846-8ABA-6620933FAD50}" presName="sibTrans" presStyleCnt="0"/>
      <dgm:spPr/>
    </dgm:pt>
    <dgm:pt modelId="{0E2B9BB1-53A9-C841-9798-B5DB538D6DFD}" type="pres">
      <dgm:prSet presAssocID="{6D7E2648-4EDE-4947-A5F9-CAD9C57A1C4D}" presName="composite" presStyleCnt="0"/>
      <dgm:spPr/>
    </dgm:pt>
    <dgm:pt modelId="{24A4B206-80D6-A843-B632-28749EA6026B}" type="pres">
      <dgm:prSet presAssocID="{6D7E2648-4EDE-4947-A5F9-CAD9C57A1C4D}" presName="rect1" presStyleLbl="bgImgPlace1" presStyleIdx="1" presStyleCnt="2" custLinFactNeighborX="449" custLinFactNeighborY="-783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04D6EB8-B765-9D4B-BCB2-871171FF4B93}" type="pres">
      <dgm:prSet presAssocID="{6D7E2648-4EDE-4947-A5F9-CAD9C57A1C4D}" presName="wedgeRectCallout1" presStyleLbl="node1" presStyleIdx="1" presStyleCnt="2" custScaleX="121514" custScaleY="146511" custLinFactNeighborX="2" custLinFactNeighborY="13637">
        <dgm:presLayoutVars>
          <dgm:bulletEnabled val="1"/>
        </dgm:presLayoutVars>
      </dgm:prSet>
      <dgm:spPr/>
    </dgm:pt>
  </dgm:ptLst>
  <dgm:cxnLst>
    <dgm:cxn modelId="{19852D21-3C7A-5148-B754-37316DC36E1F}" type="presOf" srcId="{6D7E2648-4EDE-4947-A5F9-CAD9C57A1C4D}" destId="{B04D6EB8-B765-9D4B-BCB2-871171FF4B93}" srcOrd="0" destOrd="0" presId="urn:microsoft.com/office/officeart/2008/layout/BendingPictureCaptionList"/>
    <dgm:cxn modelId="{B1591745-9413-FD47-9A5A-18B996B99DC2}" srcId="{47B3F7FA-3A74-E84E-A8BA-B3DDE762FEB7}" destId="{6D7E2648-4EDE-4947-A5F9-CAD9C57A1C4D}" srcOrd="1" destOrd="0" parTransId="{2242FA40-7318-BD4F-8D5F-2BE6B362EB21}" sibTransId="{5E0C5BA5-7068-4A48-AED9-EDE5A7FDC52A}"/>
    <dgm:cxn modelId="{B9EB6A59-7311-4841-8D84-BA0E8DEFC22A}" srcId="{47B3F7FA-3A74-E84E-A8BA-B3DDE762FEB7}" destId="{0F40613E-7AB7-DE41-A9FE-858B6E771735}" srcOrd="0" destOrd="0" parTransId="{ABD9FAE5-EBF2-5C47-8384-AEBB4C50D964}" sibTransId="{F81569AE-13BC-9846-8ABA-6620933FAD50}"/>
    <dgm:cxn modelId="{0F725A68-9442-6540-B778-9CF1354B03D2}" type="presOf" srcId="{47B3F7FA-3A74-E84E-A8BA-B3DDE762FEB7}" destId="{443C1254-E348-E442-A6B2-9827EE171DDC}" srcOrd="0" destOrd="0" presId="urn:microsoft.com/office/officeart/2008/layout/BendingPictureCaptionList"/>
    <dgm:cxn modelId="{755759CC-3BA5-EF41-A220-089503E3A4C0}" type="presOf" srcId="{0F40613E-7AB7-DE41-A9FE-858B6E771735}" destId="{12184AD7-44EE-B745-B084-9119FC18C455}" srcOrd="0" destOrd="0" presId="urn:microsoft.com/office/officeart/2008/layout/BendingPictureCaptionList"/>
    <dgm:cxn modelId="{3C1866FD-46A8-064D-AD57-922E3A4E6EAB}" type="presParOf" srcId="{443C1254-E348-E442-A6B2-9827EE171DDC}" destId="{540D7184-1166-6B47-A7E6-AAE44C31D8FD}" srcOrd="0" destOrd="0" presId="urn:microsoft.com/office/officeart/2008/layout/BendingPictureCaptionList"/>
    <dgm:cxn modelId="{02149D0D-E272-1842-99E5-4E7046648A64}" type="presParOf" srcId="{540D7184-1166-6B47-A7E6-AAE44C31D8FD}" destId="{57182C9C-8C69-714C-9845-40B5D8F9B967}" srcOrd="0" destOrd="0" presId="urn:microsoft.com/office/officeart/2008/layout/BendingPictureCaptionList"/>
    <dgm:cxn modelId="{AF99C51A-0D44-8540-8ED6-B4C5AB349886}" type="presParOf" srcId="{540D7184-1166-6B47-A7E6-AAE44C31D8FD}" destId="{12184AD7-44EE-B745-B084-9119FC18C455}" srcOrd="1" destOrd="0" presId="urn:microsoft.com/office/officeart/2008/layout/BendingPictureCaptionList"/>
    <dgm:cxn modelId="{FD3C4067-2DC5-F24B-B996-1ECEC6CA188D}" type="presParOf" srcId="{443C1254-E348-E442-A6B2-9827EE171DDC}" destId="{F38FC6A6-B9DF-4843-9057-1B51B56F5D43}" srcOrd="1" destOrd="0" presId="urn:microsoft.com/office/officeart/2008/layout/BendingPictureCaptionList"/>
    <dgm:cxn modelId="{C0EBD71F-4784-8443-BF29-AC3A5CCF3F90}" type="presParOf" srcId="{443C1254-E348-E442-A6B2-9827EE171DDC}" destId="{0E2B9BB1-53A9-C841-9798-B5DB538D6DFD}" srcOrd="2" destOrd="0" presId="urn:microsoft.com/office/officeart/2008/layout/BendingPictureCaptionList"/>
    <dgm:cxn modelId="{0641678C-179C-1548-A8D3-0CA4D96F9E4D}" type="presParOf" srcId="{0E2B9BB1-53A9-C841-9798-B5DB538D6DFD}" destId="{24A4B206-80D6-A843-B632-28749EA6026B}" srcOrd="0" destOrd="0" presId="urn:microsoft.com/office/officeart/2008/layout/BendingPictureCaptionList"/>
    <dgm:cxn modelId="{4BAD0A55-7BF4-974E-8050-B786EA0BDDDC}" type="presParOf" srcId="{0E2B9BB1-53A9-C841-9798-B5DB538D6DFD}" destId="{B04D6EB8-B765-9D4B-BCB2-871171FF4B9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B887D5-ADC8-984D-8767-3F7740B7A000}" type="doc">
      <dgm:prSet loTypeId="urn:microsoft.com/office/officeart/2005/8/layout/orgChart1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DC94ABA-F7A1-8D46-AD38-811AA9E2C857}">
      <dgm:prSet phldrT="[Text]" custT="1"/>
      <dgm:spPr/>
      <dgm:t>
        <a:bodyPr/>
        <a:lstStyle/>
        <a:p>
          <a:r>
            <a:rPr lang="en-US" sz="2400" b="1" i="0" dirty="0">
              <a:solidFill>
                <a:srgbClr val="800000"/>
              </a:solidFill>
              <a:latin typeface="Calibri Bold"/>
              <a:cs typeface="Comic Sans MS"/>
            </a:rPr>
            <a:t>Evidence for using Advanced Sperm selection methods</a:t>
          </a:r>
          <a:endParaRPr lang="en-US" sz="2400" b="1" i="0" dirty="0">
            <a:latin typeface="Calibri Bold"/>
            <a:cs typeface="Comic Sans MS"/>
          </a:endParaRPr>
        </a:p>
      </dgm:t>
    </dgm:pt>
    <dgm:pt modelId="{A7BB87C5-DF1D-E740-A6FE-5D3D3B090E80}" type="parTrans" cxnId="{6E0B5DEB-B4D4-E142-8026-36A68F7BEE44}">
      <dgm:prSet/>
      <dgm:spPr/>
      <dgm:t>
        <a:bodyPr/>
        <a:lstStyle/>
        <a:p>
          <a:endParaRPr lang="en-US"/>
        </a:p>
      </dgm:t>
    </dgm:pt>
    <dgm:pt modelId="{6F6515BC-B4F7-2B4E-803C-647A2F5018E1}" type="sibTrans" cxnId="{6E0B5DEB-B4D4-E142-8026-36A68F7BEE44}">
      <dgm:prSet/>
      <dgm:spPr/>
      <dgm:t>
        <a:bodyPr/>
        <a:lstStyle/>
        <a:p>
          <a:endParaRPr lang="en-US"/>
        </a:p>
      </dgm:t>
    </dgm:pt>
    <dgm:pt modelId="{EADE8007-5A09-884B-9D79-17D07FD57518}" type="asst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IN" sz="1600" b="1" i="0" dirty="0">
              <a:solidFill>
                <a:srgbClr val="800000"/>
              </a:solidFill>
              <a:latin typeface="Calibri Bold"/>
            </a:rPr>
            <a:t>No statistically significant association between advance sperm selection and</a:t>
          </a:r>
        </a:p>
        <a:p>
          <a:r>
            <a:rPr lang="en-IN" sz="1400" b="1" i="0" dirty="0">
              <a:solidFill>
                <a:srgbClr val="000000"/>
              </a:solidFill>
              <a:latin typeface="Calibri Bold"/>
            </a:rPr>
            <a:t>1.fertilization and cleavage rates</a:t>
          </a:r>
        </a:p>
        <a:p>
          <a:r>
            <a:rPr lang="en-IN" sz="1400" b="1" i="0" dirty="0">
              <a:solidFill>
                <a:srgbClr val="21009F"/>
              </a:solidFill>
              <a:latin typeface="Calibri Bold"/>
            </a:rPr>
            <a:t>2.good-quality embryos </a:t>
          </a:r>
        </a:p>
        <a:p>
          <a:r>
            <a:rPr lang="en-IN" sz="1400" b="1" i="0" dirty="0">
              <a:solidFill>
                <a:srgbClr val="000000"/>
              </a:solidFill>
              <a:latin typeface="Calibri Bold"/>
            </a:rPr>
            <a:t>3.implantation rate</a:t>
          </a:r>
        </a:p>
        <a:p>
          <a:r>
            <a:rPr lang="en-IN" sz="1400" b="1" i="0" dirty="0">
              <a:solidFill>
                <a:srgbClr val="21009F"/>
              </a:solidFill>
              <a:latin typeface="Calibri Bold"/>
            </a:rPr>
            <a:t>4.biochemical and clinical pregnancy rate</a:t>
          </a:r>
        </a:p>
        <a:p>
          <a:r>
            <a:rPr lang="en-IN" sz="1400" b="1" i="0" dirty="0">
              <a:solidFill>
                <a:srgbClr val="000000"/>
              </a:solidFill>
              <a:latin typeface="Calibri Bold"/>
            </a:rPr>
            <a:t>5.miscarriage rates</a:t>
          </a:r>
          <a:endParaRPr lang="en-US" sz="1400" dirty="0">
            <a:solidFill>
              <a:srgbClr val="000000"/>
            </a:solidFill>
          </a:endParaRPr>
        </a:p>
      </dgm:t>
    </dgm:pt>
    <dgm:pt modelId="{23019575-94E1-1943-8D81-44AF81F025CA}" type="parTrans" cxnId="{BE6A03F1-D76A-7D4F-A3E8-2388A87D4410}">
      <dgm:prSet/>
      <dgm:spPr/>
      <dgm:t>
        <a:bodyPr/>
        <a:lstStyle/>
        <a:p>
          <a:endParaRPr lang="en-US"/>
        </a:p>
      </dgm:t>
    </dgm:pt>
    <dgm:pt modelId="{34C3C265-3B6F-C14A-B9B5-215F16D4C0A9}" type="sibTrans" cxnId="{BE6A03F1-D76A-7D4F-A3E8-2388A87D4410}">
      <dgm:prSet/>
      <dgm:spPr/>
      <dgm:t>
        <a:bodyPr/>
        <a:lstStyle/>
        <a:p>
          <a:endParaRPr lang="en-US"/>
        </a:p>
      </dgm:t>
    </dgm:pt>
    <dgm:pt modelId="{413399B2-F991-754A-99E0-7BBEF12F512E}">
      <dgm:prSet phldrT="[Text]" custT="1"/>
      <dgm:spPr/>
      <dgm:t>
        <a:bodyPr/>
        <a:lstStyle/>
        <a:p>
          <a:pPr rtl="0"/>
          <a:r>
            <a:rPr lang="en-US" sz="1600" b="1" i="0" dirty="0">
              <a:latin typeface="Calibri Bold"/>
              <a:cs typeface="Comic Sans MS"/>
            </a:rPr>
            <a:t>Numbers of patients assessed are limited, and most studies are underpowered to conclude on differences in CPRs and LBRs</a:t>
          </a:r>
          <a:endParaRPr lang="en-US" sz="1600" dirty="0"/>
        </a:p>
      </dgm:t>
    </dgm:pt>
    <dgm:pt modelId="{654A8942-356A-2841-A242-1BA5C8FFA543}" type="parTrans" cxnId="{492DD5EE-E91A-2C4F-8550-8B0FEB86685E}">
      <dgm:prSet/>
      <dgm:spPr/>
      <dgm:t>
        <a:bodyPr/>
        <a:lstStyle/>
        <a:p>
          <a:endParaRPr lang="en-US"/>
        </a:p>
      </dgm:t>
    </dgm:pt>
    <dgm:pt modelId="{9B45A6CF-CC1C-BD4F-A6F9-755424FC5C98}" type="sibTrans" cxnId="{492DD5EE-E91A-2C4F-8550-8B0FEB86685E}">
      <dgm:prSet/>
      <dgm:spPr/>
      <dgm:t>
        <a:bodyPr/>
        <a:lstStyle/>
        <a:p>
          <a:endParaRPr lang="en-US"/>
        </a:p>
      </dgm:t>
    </dgm:pt>
    <dgm:pt modelId="{CE61CC08-2877-9743-9E31-673102067E99}">
      <dgm:prSet phldrT="[Text]" custT="1"/>
      <dgm:spPr/>
      <dgm:t>
        <a:bodyPr/>
        <a:lstStyle/>
        <a:p>
          <a:pPr rtl="0"/>
          <a:r>
            <a:rPr lang="en-US" sz="1600" b="1" i="0" dirty="0">
              <a:latin typeface="Calibri Bold"/>
              <a:cs typeface="Comic Sans MS"/>
            </a:rPr>
            <a:t>One needs to investigate safety and efficacy aspects of advanced sperm selection methods before their widespread implementation in ART</a:t>
          </a:r>
          <a:endParaRPr lang="en-US" sz="1600" dirty="0"/>
        </a:p>
      </dgm:t>
    </dgm:pt>
    <dgm:pt modelId="{2C587B00-AF04-264C-946D-8D58BC69327C}" type="parTrans" cxnId="{C2E6575C-EEB4-7745-807F-FC21626E16B1}">
      <dgm:prSet/>
      <dgm:spPr/>
      <dgm:t>
        <a:bodyPr/>
        <a:lstStyle/>
        <a:p>
          <a:endParaRPr lang="en-US"/>
        </a:p>
      </dgm:t>
    </dgm:pt>
    <dgm:pt modelId="{7A6DA8F5-9C6C-274D-B433-1695B75BB0A9}" type="sibTrans" cxnId="{C2E6575C-EEB4-7745-807F-FC21626E16B1}">
      <dgm:prSet/>
      <dgm:spPr/>
      <dgm:t>
        <a:bodyPr/>
        <a:lstStyle/>
        <a:p>
          <a:endParaRPr lang="en-US"/>
        </a:p>
      </dgm:t>
    </dgm:pt>
    <dgm:pt modelId="{1E46E362-ED4E-9F44-B72E-075BC580AECE}">
      <dgm:prSet phldrT="[Text]" custT="1"/>
      <dgm:spPr/>
      <dgm:t>
        <a:bodyPr/>
        <a:lstStyle/>
        <a:p>
          <a:pPr rtl="0"/>
          <a:r>
            <a:rPr lang="en-US" sz="1600" b="1" i="0" dirty="0">
              <a:latin typeface="Calibri Bold"/>
              <a:ea typeface="Comic Sans MS" charset="0"/>
              <a:cs typeface="Comic Sans MS" charset="0"/>
            </a:rPr>
            <a:t>Some of these technologies will be more applicable broadly, whereas others may suit only a specific subset of patients</a:t>
          </a:r>
          <a:endParaRPr lang="en-US" sz="1600" dirty="0"/>
        </a:p>
      </dgm:t>
    </dgm:pt>
    <dgm:pt modelId="{769D8325-C823-A64B-97FE-706479FFE8EF}" type="parTrans" cxnId="{60594BAB-FE1B-BB41-9E02-D9688D07BBB3}">
      <dgm:prSet/>
      <dgm:spPr/>
      <dgm:t>
        <a:bodyPr/>
        <a:lstStyle/>
        <a:p>
          <a:endParaRPr lang="en-US"/>
        </a:p>
      </dgm:t>
    </dgm:pt>
    <dgm:pt modelId="{E20208A7-B509-0E4A-AA04-22CEDC7E4ED3}" type="sibTrans" cxnId="{60594BAB-FE1B-BB41-9E02-D9688D07BBB3}">
      <dgm:prSet/>
      <dgm:spPr/>
      <dgm:t>
        <a:bodyPr/>
        <a:lstStyle/>
        <a:p>
          <a:endParaRPr lang="en-US"/>
        </a:p>
      </dgm:t>
    </dgm:pt>
    <dgm:pt modelId="{3326756D-AE9A-3140-B138-BFC99B2DBA8C}">
      <dgm:prSet phldrT="[Text]" custT="1"/>
      <dgm:spPr/>
      <dgm:t>
        <a:bodyPr/>
        <a:lstStyle/>
        <a:p>
          <a:pPr rtl="0"/>
          <a:r>
            <a:rPr lang="en-US" sz="1600" b="1" i="0" dirty="0">
              <a:solidFill>
                <a:schemeClr val="tx1"/>
              </a:solidFill>
              <a:latin typeface="Calibri Bold"/>
              <a:cs typeface="Comic Sans MS"/>
            </a:rPr>
            <a:t>No clear evidences published on their real efficacy I in improving  CPR or LBR</a:t>
          </a:r>
          <a:endParaRPr lang="en-US" sz="1600" dirty="0">
            <a:solidFill>
              <a:schemeClr val="tx1"/>
            </a:solidFill>
          </a:endParaRPr>
        </a:p>
      </dgm:t>
    </dgm:pt>
    <dgm:pt modelId="{8A3436E4-811B-9245-AE93-049DD09A21AF}" type="parTrans" cxnId="{1C879907-B7B0-F74C-BB1E-012DB2063897}">
      <dgm:prSet/>
      <dgm:spPr/>
      <dgm:t>
        <a:bodyPr/>
        <a:lstStyle/>
        <a:p>
          <a:endParaRPr lang="en-US"/>
        </a:p>
      </dgm:t>
    </dgm:pt>
    <dgm:pt modelId="{792B420A-CA43-A14B-ABB0-2EB1D862FA82}" type="sibTrans" cxnId="{1C879907-B7B0-F74C-BB1E-012DB2063897}">
      <dgm:prSet/>
      <dgm:spPr/>
      <dgm:t>
        <a:bodyPr/>
        <a:lstStyle/>
        <a:p>
          <a:endParaRPr lang="en-US"/>
        </a:p>
      </dgm:t>
    </dgm:pt>
    <dgm:pt modelId="{B1453CD9-0FF3-4841-AE5D-4EED4F3F049A}" type="pres">
      <dgm:prSet presAssocID="{07B887D5-ADC8-984D-8767-3F7740B7A0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9FDDA4B-5889-EC46-841A-221C72ACC60D}" type="pres">
      <dgm:prSet presAssocID="{2DC94ABA-F7A1-8D46-AD38-811AA9E2C857}" presName="hierRoot1" presStyleCnt="0">
        <dgm:presLayoutVars>
          <dgm:hierBranch val="init"/>
        </dgm:presLayoutVars>
      </dgm:prSet>
      <dgm:spPr/>
    </dgm:pt>
    <dgm:pt modelId="{CB9AC880-B523-284A-A590-FEDBF1F8ACF6}" type="pres">
      <dgm:prSet presAssocID="{2DC94ABA-F7A1-8D46-AD38-811AA9E2C857}" presName="rootComposite1" presStyleCnt="0"/>
      <dgm:spPr/>
    </dgm:pt>
    <dgm:pt modelId="{079E1749-FE7F-B944-ACB9-D29015F14486}" type="pres">
      <dgm:prSet presAssocID="{2DC94ABA-F7A1-8D46-AD38-811AA9E2C857}" presName="rootText1" presStyleLbl="node0" presStyleIdx="0" presStyleCnt="1" custScaleX="339905" custScaleY="98786" custLinFactNeighborX="-2014" custLinFactNeighborY="-58754">
        <dgm:presLayoutVars>
          <dgm:chPref val="3"/>
        </dgm:presLayoutVars>
      </dgm:prSet>
      <dgm:spPr/>
    </dgm:pt>
    <dgm:pt modelId="{5919DD86-FA91-AE48-9F24-7795F500DDF3}" type="pres">
      <dgm:prSet presAssocID="{2DC94ABA-F7A1-8D46-AD38-811AA9E2C857}" presName="rootConnector1" presStyleLbl="node1" presStyleIdx="0" presStyleCnt="0"/>
      <dgm:spPr/>
    </dgm:pt>
    <dgm:pt modelId="{5DA14642-F354-494E-B581-B621A7A8C935}" type="pres">
      <dgm:prSet presAssocID="{2DC94ABA-F7A1-8D46-AD38-811AA9E2C857}" presName="hierChild2" presStyleCnt="0"/>
      <dgm:spPr/>
    </dgm:pt>
    <dgm:pt modelId="{061CE1F8-35FD-1247-8C59-3FBB84029602}" type="pres">
      <dgm:prSet presAssocID="{654A8942-356A-2841-A242-1BA5C8FFA543}" presName="Name37" presStyleLbl="parChTrans1D2" presStyleIdx="0" presStyleCnt="5"/>
      <dgm:spPr/>
    </dgm:pt>
    <dgm:pt modelId="{6D16589F-9DCC-254A-8D0A-C326A8A3A3C5}" type="pres">
      <dgm:prSet presAssocID="{413399B2-F991-754A-99E0-7BBEF12F512E}" presName="hierRoot2" presStyleCnt="0">
        <dgm:presLayoutVars>
          <dgm:hierBranch val="init"/>
        </dgm:presLayoutVars>
      </dgm:prSet>
      <dgm:spPr/>
    </dgm:pt>
    <dgm:pt modelId="{BFC399C9-4D1A-FC44-BF32-014D388E68EB}" type="pres">
      <dgm:prSet presAssocID="{413399B2-F991-754A-99E0-7BBEF12F512E}" presName="rootComposite" presStyleCnt="0"/>
      <dgm:spPr/>
    </dgm:pt>
    <dgm:pt modelId="{6A39336F-87BB-3143-87D3-E70AB648EEA6}" type="pres">
      <dgm:prSet presAssocID="{413399B2-F991-754A-99E0-7BBEF12F512E}" presName="rootText" presStyleLbl="node2" presStyleIdx="0" presStyleCnt="4" custScaleX="117746" custScaleY="263869" custLinFactNeighborX="-240" custLinFactNeighborY="25198">
        <dgm:presLayoutVars>
          <dgm:chPref val="3"/>
        </dgm:presLayoutVars>
      </dgm:prSet>
      <dgm:spPr/>
    </dgm:pt>
    <dgm:pt modelId="{28F0DA96-3014-F442-ADEF-D28908481CA1}" type="pres">
      <dgm:prSet presAssocID="{413399B2-F991-754A-99E0-7BBEF12F512E}" presName="rootConnector" presStyleLbl="node2" presStyleIdx="0" presStyleCnt="4"/>
      <dgm:spPr/>
    </dgm:pt>
    <dgm:pt modelId="{116B7D68-19EC-224C-8946-F8390122A22C}" type="pres">
      <dgm:prSet presAssocID="{413399B2-F991-754A-99E0-7BBEF12F512E}" presName="hierChild4" presStyleCnt="0"/>
      <dgm:spPr/>
    </dgm:pt>
    <dgm:pt modelId="{35266E36-C249-0C47-9C81-26494B88521F}" type="pres">
      <dgm:prSet presAssocID="{413399B2-F991-754A-99E0-7BBEF12F512E}" presName="hierChild5" presStyleCnt="0"/>
      <dgm:spPr/>
    </dgm:pt>
    <dgm:pt modelId="{17980A3B-773F-3345-821F-DC1E58FA9DB9}" type="pres">
      <dgm:prSet presAssocID="{2C587B00-AF04-264C-946D-8D58BC69327C}" presName="Name37" presStyleLbl="parChTrans1D2" presStyleIdx="1" presStyleCnt="5"/>
      <dgm:spPr/>
    </dgm:pt>
    <dgm:pt modelId="{A109BFC3-90DE-AB4C-BEC5-AFB6D3A56406}" type="pres">
      <dgm:prSet presAssocID="{CE61CC08-2877-9743-9E31-673102067E99}" presName="hierRoot2" presStyleCnt="0">
        <dgm:presLayoutVars>
          <dgm:hierBranch val="init"/>
        </dgm:presLayoutVars>
      </dgm:prSet>
      <dgm:spPr/>
    </dgm:pt>
    <dgm:pt modelId="{3DD06F38-DFCA-2842-A511-2BF6A79DE127}" type="pres">
      <dgm:prSet presAssocID="{CE61CC08-2877-9743-9E31-673102067E99}" presName="rootComposite" presStyleCnt="0"/>
      <dgm:spPr/>
    </dgm:pt>
    <dgm:pt modelId="{DD9C7F59-8124-3B45-A5AE-AD355E704F48}" type="pres">
      <dgm:prSet presAssocID="{CE61CC08-2877-9743-9E31-673102067E99}" presName="rootText" presStyleLbl="node2" presStyleIdx="1" presStyleCnt="4" custScaleX="117746" custScaleY="263869" custLinFactNeighborX="-240" custLinFactNeighborY="25198">
        <dgm:presLayoutVars>
          <dgm:chPref val="3"/>
        </dgm:presLayoutVars>
      </dgm:prSet>
      <dgm:spPr/>
    </dgm:pt>
    <dgm:pt modelId="{A53C69F4-EF11-8D45-BEBC-BA99B59AB8AD}" type="pres">
      <dgm:prSet presAssocID="{CE61CC08-2877-9743-9E31-673102067E99}" presName="rootConnector" presStyleLbl="node2" presStyleIdx="1" presStyleCnt="4"/>
      <dgm:spPr/>
    </dgm:pt>
    <dgm:pt modelId="{B6D01703-3D8D-DA49-A61C-192F50DC25FD}" type="pres">
      <dgm:prSet presAssocID="{CE61CC08-2877-9743-9E31-673102067E99}" presName="hierChild4" presStyleCnt="0"/>
      <dgm:spPr/>
    </dgm:pt>
    <dgm:pt modelId="{A316DA6E-BDD1-D94D-BF7F-67A6FBC04074}" type="pres">
      <dgm:prSet presAssocID="{CE61CC08-2877-9743-9E31-673102067E99}" presName="hierChild5" presStyleCnt="0"/>
      <dgm:spPr/>
    </dgm:pt>
    <dgm:pt modelId="{C18A23D5-17BB-764F-A6B0-D8B70BD7866B}" type="pres">
      <dgm:prSet presAssocID="{769D8325-C823-A64B-97FE-706479FFE8EF}" presName="Name37" presStyleLbl="parChTrans1D2" presStyleIdx="2" presStyleCnt="5"/>
      <dgm:spPr/>
    </dgm:pt>
    <dgm:pt modelId="{409D968A-751C-DD4D-B299-5DC1A216E706}" type="pres">
      <dgm:prSet presAssocID="{1E46E362-ED4E-9F44-B72E-075BC580AECE}" presName="hierRoot2" presStyleCnt="0">
        <dgm:presLayoutVars>
          <dgm:hierBranch val="init"/>
        </dgm:presLayoutVars>
      </dgm:prSet>
      <dgm:spPr/>
    </dgm:pt>
    <dgm:pt modelId="{8B457DEE-D5C1-F14A-AD85-FBD9C9D9E49D}" type="pres">
      <dgm:prSet presAssocID="{1E46E362-ED4E-9F44-B72E-075BC580AECE}" presName="rootComposite" presStyleCnt="0"/>
      <dgm:spPr/>
    </dgm:pt>
    <dgm:pt modelId="{F2B33937-5457-0E42-99DE-F172BE53329C}" type="pres">
      <dgm:prSet presAssocID="{1E46E362-ED4E-9F44-B72E-075BC580AECE}" presName="rootText" presStyleLbl="node2" presStyleIdx="2" presStyleCnt="4" custScaleX="117746" custScaleY="263869" custLinFactNeighborX="-240" custLinFactNeighborY="25198">
        <dgm:presLayoutVars>
          <dgm:chPref val="3"/>
        </dgm:presLayoutVars>
      </dgm:prSet>
      <dgm:spPr/>
    </dgm:pt>
    <dgm:pt modelId="{790B2EA5-32D4-D742-98E3-F74D93A1EC8C}" type="pres">
      <dgm:prSet presAssocID="{1E46E362-ED4E-9F44-B72E-075BC580AECE}" presName="rootConnector" presStyleLbl="node2" presStyleIdx="2" presStyleCnt="4"/>
      <dgm:spPr/>
    </dgm:pt>
    <dgm:pt modelId="{123886CA-831C-3740-A882-8B159B45C18D}" type="pres">
      <dgm:prSet presAssocID="{1E46E362-ED4E-9F44-B72E-075BC580AECE}" presName="hierChild4" presStyleCnt="0"/>
      <dgm:spPr/>
    </dgm:pt>
    <dgm:pt modelId="{25AAB276-2D36-7E4D-9C07-4A6F41FB6154}" type="pres">
      <dgm:prSet presAssocID="{1E46E362-ED4E-9F44-B72E-075BC580AECE}" presName="hierChild5" presStyleCnt="0"/>
      <dgm:spPr/>
    </dgm:pt>
    <dgm:pt modelId="{D3DD196F-BAB6-9643-AAC0-09A8F75778B1}" type="pres">
      <dgm:prSet presAssocID="{8A3436E4-811B-9245-AE93-049DD09A21AF}" presName="Name37" presStyleLbl="parChTrans1D2" presStyleIdx="3" presStyleCnt="5"/>
      <dgm:spPr/>
    </dgm:pt>
    <dgm:pt modelId="{C5FF57C7-BBD6-9E42-B844-AFD2AF16FFFF}" type="pres">
      <dgm:prSet presAssocID="{3326756D-AE9A-3140-B138-BFC99B2DBA8C}" presName="hierRoot2" presStyleCnt="0">
        <dgm:presLayoutVars>
          <dgm:hierBranch val="init"/>
        </dgm:presLayoutVars>
      </dgm:prSet>
      <dgm:spPr/>
    </dgm:pt>
    <dgm:pt modelId="{97735BA8-05A5-7343-BBB3-9B352514B563}" type="pres">
      <dgm:prSet presAssocID="{3326756D-AE9A-3140-B138-BFC99B2DBA8C}" presName="rootComposite" presStyleCnt="0"/>
      <dgm:spPr/>
    </dgm:pt>
    <dgm:pt modelId="{9B36B995-AE09-0447-883B-5F081CF6CD32}" type="pres">
      <dgm:prSet presAssocID="{3326756D-AE9A-3140-B138-BFC99B2DBA8C}" presName="rootText" presStyleLbl="node2" presStyleIdx="3" presStyleCnt="4" custScaleX="117746" custScaleY="263869" custLinFactNeighborX="-240" custLinFactNeighborY="25198">
        <dgm:presLayoutVars>
          <dgm:chPref val="3"/>
        </dgm:presLayoutVars>
      </dgm:prSet>
      <dgm:spPr/>
    </dgm:pt>
    <dgm:pt modelId="{2E8F7DB7-FAA1-9445-814E-7ED0A8008884}" type="pres">
      <dgm:prSet presAssocID="{3326756D-AE9A-3140-B138-BFC99B2DBA8C}" presName="rootConnector" presStyleLbl="node2" presStyleIdx="3" presStyleCnt="4"/>
      <dgm:spPr/>
    </dgm:pt>
    <dgm:pt modelId="{0A710038-18AA-7143-BFA9-DCA8720E289F}" type="pres">
      <dgm:prSet presAssocID="{3326756D-AE9A-3140-B138-BFC99B2DBA8C}" presName="hierChild4" presStyleCnt="0"/>
      <dgm:spPr/>
    </dgm:pt>
    <dgm:pt modelId="{3A46B468-201F-A04D-98E5-9CCF1FEBDC9B}" type="pres">
      <dgm:prSet presAssocID="{3326756D-AE9A-3140-B138-BFC99B2DBA8C}" presName="hierChild5" presStyleCnt="0"/>
      <dgm:spPr/>
    </dgm:pt>
    <dgm:pt modelId="{839B1394-E849-3B48-983C-C01F0FC7E397}" type="pres">
      <dgm:prSet presAssocID="{2DC94ABA-F7A1-8D46-AD38-811AA9E2C857}" presName="hierChild3" presStyleCnt="0"/>
      <dgm:spPr/>
    </dgm:pt>
    <dgm:pt modelId="{7116CFD9-7457-BD48-BF07-8BD9C8DBFC61}" type="pres">
      <dgm:prSet presAssocID="{23019575-94E1-1943-8D81-44AF81F025CA}" presName="Name111" presStyleLbl="parChTrans1D2" presStyleIdx="4" presStyleCnt="5"/>
      <dgm:spPr/>
    </dgm:pt>
    <dgm:pt modelId="{6947D715-C910-114D-858F-3801C1F3FB2A}" type="pres">
      <dgm:prSet presAssocID="{EADE8007-5A09-884B-9D79-17D07FD57518}" presName="hierRoot3" presStyleCnt="0">
        <dgm:presLayoutVars>
          <dgm:hierBranch val="init"/>
        </dgm:presLayoutVars>
      </dgm:prSet>
      <dgm:spPr/>
    </dgm:pt>
    <dgm:pt modelId="{5C9D0CEB-5E2A-C348-87EC-FD9316DA80C2}" type="pres">
      <dgm:prSet presAssocID="{EADE8007-5A09-884B-9D79-17D07FD57518}" presName="rootComposite3" presStyleCnt="0"/>
      <dgm:spPr/>
    </dgm:pt>
    <dgm:pt modelId="{95E59D3C-F1B3-3442-B3F0-97624CF01AD9}" type="pres">
      <dgm:prSet presAssocID="{EADE8007-5A09-884B-9D79-17D07FD57518}" presName="rootText3" presStyleLbl="asst1" presStyleIdx="0" presStyleCnt="1" custScaleX="266451" custScaleY="259567" custLinFactNeighborX="-9768" custLinFactNeighborY="-19688">
        <dgm:presLayoutVars>
          <dgm:chPref val="3"/>
        </dgm:presLayoutVars>
      </dgm:prSet>
      <dgm:spPr/>
    </dgm:pt>
    <dgm:pt modelId="{A542F865-BF94-204A-BABA-CDB4B3AFF0AE}" type="pres">
      <dgm:prSet presAssocID="{EADE8007-5A09-884B-9D79-17D07FD57518}" presName="rootConnector3" presStyleLbl="asst1" presStyleIdx="0" presStyleCnt="1"/>
      <dgm:spPr/>
    </dgm:pt>
    <dgm:pt modelId="{498172A6-F0D5-4F45-A34A-A122E383EE2A}" type="pres">
      <dgm:prSet presAssocID="{EADE8007-5A09-884B-9D79-17D07FD57518}" presName="hierChild6" presStyleCnt="0"/>
      <dgm:spPr/>
    </dgm:pt>
    <dgm:pt modelId="{B1BB76A2-10EF-E94F-AC2B-D130158491EE}" type="pres">
      <dgm:prSet presAssocID="{EADE8007-5A09-884B-9D79-17D07FD57518}" presName="hierChild7" presStyleCnt="0"/>
      <dgm:spPr/>
    </dgm:pt>
  </dgm:ptLst>
  <dgm:cxnLst>
    <dgm:cxn modelId="{CF08C703-0B02-A84B-AE45-2909DAD16CFA}" type="presOf" srcId="{654A8942-356A-2841-A242-1BA5C8FFA543}" destId="{061CE1F8-35FD-1247-8C59-3FBB84029602}" srcOrd="0" destOrd="0" presId="urn:microsoft.com/office/officeart/2005/8/layout/orgChart1"/>
    <dgm:cxn modelId="{1C879907-B7B0-F74C-BB1E-012DB2063897}" srcId="{2DC94ABA-F7A1-8D46-AD38-811AA9E2C857}" destId="{3326756D-AE9A-3140-B138-BFC99B2DBA8C}" srcOrd="4" destOrd="0" parTransId="{8A3436E4-811B-9245-AE93-049DD09A21AF}" sibTransId="{792B420A-CA43-A14B-ABB0-2EB1D862FA82}"/>
    <dgm:cxn modelId="{A1CF2521-0F71-BB40-90AE-142B308B35BB}" type="presOf" srcId="{CE61CC08-2877-9743-9E31-673102067E99}" destId="{A53C69F4-EF11-8D45-BEBC-BA99B59AB8AD}" srcOrd="1" destOrd="0" presId="urn:microsoft.com/office/officeart/2005/8/layout/orgChart1"/>
    <dgm:cxn modelId="{B6DF6D24-7CA6-FB44-A20B-448FD7177E64}" type="presOf" srcId="{413399B2-F991-754A-99E0-7BBEF12F512E}" destId="{6A39336F-87BB-3143-87D3-E70AB648EEA6}" srcOrd="0" destOrd="0" presId="urn:microsoft.com/office/officeart/2005/8/layout/orgChart1"/>
    <dgm:cxn modelId="{6075B725-D457-BB42-A03E-B941230DDEA7}" type="presOf" srcId="{23019575-94E1-1943-8D81-44AF81F025CA}" destId="{7116CFD9-7457-BD48-BF07-8BD9C8DBFC61}" srcOrd="0" destOrd="0" presId="urn:microsoft.com/office/officeart/2005/8/layout/orgChart1"/>
    <dgm:cxn modelId="{1715232D-CFF1-184F-BE47-4C1876B4338E}" type="presOf" srcId="{EADE8007-5A09-884B-9D79-17D07FD57518}" destId="{A542F865-BF94-204A-BABA-CDB4B3AFF0AE}" srcOrd="1" destOrd="0" presId="urn:microsoft.com/office/officeart/2005/8/layout/orgChart1"/>
    <dgm:cxn modelId="{6B6DE32D-94A6-A84F-874F-CBD2580B06D3}" type="presOf" srcId="{3326756D-AE9A-3140-B138-BFC99B2DBA8C}" destId="{9B36B995-AE09-0447-883B-5F081CF6CD32}" srcOrd="0" destOrd="0" presId="urn:microsoft.com/office/officeart/2005/8/layout/orgChart1"/>
    <dgm:cxn modelId="{5EAAFC31-DD59-EE49-AE3B-8EB91B4B61DE}" type="presOf" srcId="{3326756D-AE9A-3140-B138-BFC99B2DBA8C}" destId="{2E8F7DB7-FAA1-9445-814E-7ED0A8008884}" srcOrd="1" destOrd="0" presId="urn:microsoft.com/office/officeart/2005/8/layout/orgChart1"/>
    <dgm:cxn modelId="{BC23CB3E-D1BE-6542-9774-57DB8C43DBCD}" type="presOf" srcId="{2C587B00-AF04-264C-946D-8D58BC69327C}" destId="{17980A3B-773F-3345-821F-DC1E58FA9DB9}" srcOrd="0" destOrd="0" presId="urn:microsoft.com/office/officeart/2005/8/layout/orgChart1"/>
    <dgm:cxn modelId="{29A39448-E317-0941-B449-04E9389B8A43}" type="presOf" srcId="{CE61CC08-2877-9743-9E31-673102067E99}" destId="{DD9C7F59-8124-3B45-A5AE-AD355E704F48}" srcOrd="0" destOrd="0" presId="urn:microsoft.com/office/officeart/2005/8/layout/orgChart1"/>
    <dgm:cxn modelId="{CEB76E49-D757-FA42-A18D-FF4AEEB092DF}" type="presOf" srcId="{2DC94ABA-F7A1-8D46-AD38-811AA9E2C857}" destId="{079E1749-FE7F-B944-ACB9-D29015F14486}" srcOrd="0" destOrd="0" presId="urn:microsoft.com/office/officeart/2005/8/layout/orgChart1"/>
    <dgm:cxn modelId="{3E6B5C4D-C78E-8747-A021-83FE57F39BC8}" type="presOf" srcId="{8A3436E4-811B-9245-AE93-049DD09A21AF}" destId="{D3DD196F-BAB6-9643-AAC0-09A8F75778B1}" srcOrd="0" destOrd="0" presId="urn:microsoft.com/office/officeart/2005/8/layout/orgChart1"/>
    <dgm:cxn modelId="{40EED45A-EF35-6E41-95D7-C39836CE8406}" type="presOf" srcId="{1E46E362-ED4E-9F44-B72E-075BC580AECE}" destId="{790B2EA5-32D4-D742-98E3-F74D93A1EC8C}" srcOrd="1" destOrd="0" presId="urn:microsoft.com/office/officeart/2005/8/layout/orgChart1"/>
    <dgm:cxn modelId="{C2E6575C-EEB4-7745-807F-FC21626E16B1}" srcId="{2DC94ABA-F7A1-8D46-AD38-811AA9E2C857}" destId="{CE61CC08-2877-9743-9E31-673102067E99}" srcOrd="2" destOrd="0" parTransId="{2C587B00-AF04-264C-946D-8D58BC69327C}" sibTransId="{7A6DA8F5-9C6C-274D-B433-1695B75BB0A9}"/>
    <dgm:cxn modelId="{1BEC636A-FE26-E446-BBDA-36789E4B4C83}" type="presOf" srcId="{07B887D5-ADC8-984D-8767-3F7740B7A000}" destId="{B1453CD9-0FF3-4841-AE5D-4EED4F3F049A}" srcOrd="0" destOrd="0" presId="urn:microsoft.com/office/officeart/2005/8/layout/orgChart1"/>
    <dgm:cxn modelId="{2049EBA7-B091-BC49-BC04-6B4E48EDB16D}" type="presOf" srcId="{1E46E362-ED4E-9F44-B72E-075BC580AECE}" destId="{F2B33937-5457-0E42-99DE-F172BE53329C}" srcOrd="0" destOrd="0" presId="urn:microsoft.com/office/officeart/2005/8/layout/orgChart1"/>
    <dgm:cxn modelId="{60594BAB-FE1B-BB41-9E02-D9688D07BBB3}" srcId="{2DC94ABA-F7A1-8D46-AD38-811AA9E2C857}" destId="{1E46E362-ED4E-9F44-B72E-075BC580AECE}" srcOrd="3" destOrd="0" parTransId="{769D8325-C823-A64B-97FE-706479FFE8EF}" sibTransId="{E20208A7-B509-0E4A-AA04-22CEDC7E4ED3}"/>
    <dgm:cxn modelId="{28A7D8CA-7A61-5F47-A341-2372B4A336E8}" type="presOf" srcId="{413399B2-F991-754A-99E0-7BBEF12F512E}" destId="{28F0DA96-3014-F442-ADEF-D28908481CA1}" srcOrd="1" destOrd="0" presId="urn:microsoft.com/office/officeart/2005/8/layout/orgChart1"/>
    <dgm:cxn modelId="{30B5A2CF-90A7-4041-BB8C-C587C6CA1A5E}" type="presOf" srcId="{769D8325-C823-A64B-97FE-706479FFE8EF}" destId="{C18A23D5-17BB-764F-A6B0-D8B70BD7866B}" srcOrd="0" destOrd="0" presId="urn:microsoft.com/office/officeart/2005/8/layout/orgChart1"/>
    <dgm:cxn modelId="{6E0B5DEB-B4D4-E142-8026-36A68F7BEE44}" srcId="{07B887D5-ADC8-984D-8767-3F7740B7A000}" destId="{2DC94ABA-F7A1-8D46-AD38-811AA9E2C857}" srcOrd="0" destOrd="0" parTransId="{A7BB87C5-DF1D-E740-A6FE-5D3D3B090E80}" sibTransId="{6F6515BC-B4F7-2B4E-803C-647A2F5018E1}"/>
    <dgm:cxn modelId="{CC132FED-8012-3942-A950-EFECEF7AA8CC}" type="presOf" srcId="{EADE8007-5A09-884B-9D79-17D07FD57518}" destId="{95E59D3C-F1B3-3442-B3F0-97624CF01AD9}" srcOrd="0" destOrd="0" presId="urn:microsoft.com/office/officeart/2005/8/layout/orgChart1"/>
    <dgm:cxn modelId="{1BEC86ED-FA46-494E-B2F7-C18B93F47B16}" type="presOf" srcId="{2DC94ABA-F7A1-8D46-AD38-811AA9E2C857}" destId="{5919DD86-FA91-AE48-9F24-7795F500DDF3}" srcOrd="1" destOrd="0" presId="urn:microsoft.com/office/officeart/2005/8/layout/orgChart1"/>
    <dgm:cxn modelId="{492DD5EE-E91A-2C4F-8550-8B0FEB86685E}" srcId="{2DC94ABA-F7A1-8D46-AD38-811AA9E2C857}" destId="{413399B2-F991-754A-99E0-7BBEF12F512E}" srcOrd="1" destOrd="0" parTransId="{654A8942-356A-2841-A242-1BA5C8FFA543}" sibTransId="{9B45A6CF-CC1C-BD4F-A6F9-755424FC5C98}"/>
    <dgm:cxn modelId="{BE6A03F1-D76A-7D4F-A3E8-2388A87D4410}" srcId="{2DC94ABA-F7A1-8D46-AD38-811AA9E2C857}" destId="{EADE8007-5A09-884B-9D79-17D07FD57518}" srcOrd="0" destOrd="0" parTransId="{23019575-94E1-1943-8D81-44AF81F025CA}" sibTransId="{34C3C265-3B6F-C14A-B9B5-215F16D4C0A9}"/>
    <dgm:cxn modelId="{5EF9CAFA-753C-F345-A8B1-03655A6471E3}" type="presParOf" srcId="{B1453CD9-0FF3-4841-AE5D-4EED4F3F049A}" destId="{59FDDA4B-5889-EC46-841A-221C72ACC60D}" srcOrd="0" destOrd="0" presId="urn:microsoft.com/office/officeart/2005/8/layout/orgChart1"/>
    <dgm:cxn modelId="{658BF0D7-AACE-B44F-910D-0C607F5F78CF}" type="presParOf" srcId="{59FDDA4B-5889-EC46-841A-221C72ACC60D}" destId="{CB9AC880-B523-284A-A590-FEDBF1F8ACF6}" srcOrd="0" destOrd="0" presId="urn:microsoft.com/office/officeart/2005/8/layout/orgChart1"/>
    <dgm:cxn modelId="{40280EA1-9206-BF43-B352-4BDE0FFF0BE4}" type="presParOf" srcId="{CB9AC880-B523-284A-A590-FEDBF1F8ACF6}" destId="{079E1749-FE7F-B944-ACB9-D29015F14486}" srcOrd="0" destOrd="0" presId="urn:microsoft.com/office/officeart/2005/8/layout/orgChart1"/>
    <dgm:cxn modelId="{A04533CA-49CA-5F46-9DC8-7D5F2B48C1B0}" type="presParOf" srcId="{CB9AC880-B523-284A-A590-FEDBF1F8ACF6}" destId="{5919DD86-FA91-AE48-9F24-7795F500DDF3}" srcOrd="1" destOrd="0" presId="urn:microsoft.com/office/officeart/2005/8/layout/orgChart1"/>
    <dgm:cxn modelId="{EFD538CE-174B-9648-B3BA-0C0DD84CDF22}" type="presParOf" srcId="{59FDDA4B-5889-EC46-841A-221C72ACC60D}" destId="{5DA14642-F354-494E-B581-B621A7A8C935}" srcOrd="1" destOrd="0" presId="urn:microsoft.com/office/officeart/2005/8/layout/orgChart1"/>
    <dgm:cxn modelId="{86A5D1B8-D546-9541-BED8-1CB8425EF2C0}" type="presParOf" srcId="{5DA14642-F354-494E-B581-B621A7A8C935}" destId="{061CE1F8-35FD-1247-8C59-3FBB84029602}" srcOrd="0" destOrd="0" presId="urn:microsoft.com/office/officeart/2005/8/layout/orgChart1"/>
    <dgm:cxn modelId="{1F6559D7-0E61-E442-B1D8-9EB1EB95F51F}" type="presParOf" srcId="{5DA14642-F354-494E-B581-B621A7A8C935}" destId="{6D16589F-9DCC-254A-8D0A-C326A8A3A3C5}" srcOrd="1" destOrd="0" presId="urn:microsoft.com/office/officeart/2005/8/layout/orgChart1"/>
    <dgm:cxn modelId="{580EC311-2C38-E24C-AB6E-7E1D3A086EA8}" type="presParOf" srcId="{6D16589F-9DCC-254A-8D0A-C326A8A3A3C5}" destId="{BFC399C9-4D1A-FC44-BF32-014D388E68EB}" srcOrd="0" destOrd="0" presId="urn:microsoft.com/office/officeart/2005/8/layout/orgChart1"/>
    <dgm:cxn modelId="{FE76E8FA-4FA4-FD41-AFF1-067D28D794BF}" type="presParOf" srcId="{BFC399C9-4D1A-FC44-BF32-014D388E68EB}" destId="{6A39336F-87BB-3143-87D3-E70AB648EEA6}" srcOrd="0" destOrd="0" presId="urn:microsoft.com/office/officeart/2005/8/layout/orgChart1"/>
    <dgm:cxn modelId="{F310454C-CDE6-7148-819B-7F184C6D2FA5}" type="presParOf" srcId="{BFC399C9-4D1A-FC44-BF32-014D388E68EB}" destId="{28F0DA96-3014-F442-ADEF-D28908481CA1}" srcOrd="1" destOrd="0" presId="urn:microsoft.com/office/officeart/2005/8/layout/orgChart1"/>
    <dgm:cxn modelId="{FF9B189A-5CB1-AE48-A052-BF3729B3436A}" type="presParOf" srcId="{6D16589F-9DCC-254A-8D0A-C326A8A3A3C5}" destId="{116B7D68-19EC-224C-8946-F8390122A22C}" srcOrd="1" destOrd="0" presId="urn:microsoft.com/office/officeart/2005/8/layout/orgChart1"/>
    <dgm:cxn modelId="{DE58A849-681A-0E47-A67F-A1EC0EC9CB3E}" type="presParOf" srcId="{6D16589F-9DCC-254A-8D0A-C326A8A3A3C5}" destId="{35266E36-C249-0C47-9C81-26494B88521F}" srcOrd="2" destOrd="0" presId="urn:microsoft.com/office/officeart/2005/8/layout/orgChart1"/>
    <dgm:cxn modelId="{9E137363-868C-534C-AE10-5BA13D815ADC}" type="presParOf" srcId="{5DA14642-F354-494E-B581-B621A7A8C935}" destId="{17980A3B-773F-3345-821F-DC1E58FA9DB9}" srcOrd="2" destOrd="0" presId="urn:microsoft.com/office/officeart/2005/8/layout/orgChart1"/>
    <dgm:cxn modelId="{F03C4012-2DC0-EA42-9F92-682F9DE9B41D}" type="presParOf" srcId="{5DA14642-F354-494E-B581-B621A7A8C935}" destId="{A109BFC3-90DE-AB4C-BEC5-AFB6D3A56406}" srcOrd="3" destOrd="0" presId="urn:microsoft.com/office/officeart/2005/8/layout/orgChart1"/>
    <dgm:cxn modelId="{171DE8BE-F057-414D-9FF8-5ABC3B8F3E54}" type="presParOf" srcId="{A109BFC3-90DE-AB4C-BEC5-AFB6D3A56406}" destId="{3DD06F38-DFCA-2842-A511-2BF6A79DE127}" srcOrd="0" destOrd="0" presId="urn:microsoft.com/office/officeart/2005/8/layout/orgChart1"/>
    <dgm:cxn modelId="{1B8A378F-5738-2C4E-9A5A-F7223FD15148}" type="presParOf" srcId="{3DD06F38-DFCA-2842-A511-2BF6A79DE127}" destId="{DD9C7F59-8124-3B45-A5AE-AD355E704F48}" srcOrd="0" destOrd="0" presId="urn:microsoft.com/office/officeart/2005/8/layout/orgChart1"/>
    <dgm:cxn modelId="{3D48B010-0D5A-FB4E-BDF2-63A68E240283}" type="presParOf" srcId="{3DD06F38-DFCA-2842-A511-2BF6A79DE127}" destId="{A53C69F4-EF11-8D45-BEBC-BA99B59AB8AD}" srcOrd="1" destOrd="0" presId="urn:microsoft.com/office/officeart/2005/8/layout/orgChart1"/>
    <dgm:cxn modelId="{F9E13238-DB81-974E-9709-05256B6906F4}" type="presParOf" srcId="{A109BFC3-90DE-AB4C-BEC5-AFB6D3A56406}" destId="{B6D01703-3D8D-DA49-A61C-192F50DC25FD}" srcOrd="1" destOrd="0" presId="urn:microsoft.com/office/officeart/2005/8/layout/orgChart1"/>
    <dgm:cxn modelId="{06815ED6-D259-0448-905D-BBF0070E8F46}" type="presParOf" srcId="{A109BFC3-90DE-AB4C-BEC5-AFB6D3A56406}" destId="{A316DA6E-BDD1-D94D-BF7F-67A6FBC04074}" srcOrd="2" destOrd="0" presId="urn:microsoft.com/office/officeart/2005/8/layout/orgChart1"/>
    <dgm:cxn modelId="{60C8255E-E7A4-F549-8BE7-77DF58523B80}" type="presParOf" srcId="{5DA14642-F354-494E-B581-B621A7A8C935}" destId="{C18A23D5-17BB-764F-A6B0-D8B70BD7866B}" srcOrd="4" destOrd="0" presId="urn:microsoft.com/office/officeart/2005/8/layout/orgChart1"/>
    <dgm:cxn modelId="{A6F32C8C-DF02-9D4E-8F8F-88533A131DF2}" type="presParOf" srcId="{5DA14642-F354-494E-B581-B621A7A8C935}" destId="{409D968A-751C-DD4D-B299-5DC1A216E706}" srcOrd="5" destOrd="0" presId="urn:microsoft.com/office/officeart/2005/8/layout/orgChart1"/>
    <dgm:cxn modelId="{4820DE06-656C-5442-9CCA-F6FCBDFE470C}" type="presParOf" srcId="{409D968A-751C-DD4D-B299-5DC1A216E706}" destId="{8B457DEE-D5C1-F14A-AD85-FBD9C9D9E49D}" srcOrd="0" destOrd="0" presId="urn:microsoft.com/office/officeart/2005/8/layout/orgChart1"/>
    <dgm:cxn modelId="{F98CE783-FDCA-2E4C-9EE7-6AF2838FFEA0}" type="presParOf" srcId="{8B457DEE-D5C1-F14A-AD85-FBD9C9D9E49D}" destId="{F2B33937-5457-0E42-99DE-F172BE53329C}" srcOrd="0" destOrd="0" presId="urn:microsoft.com/office/officeart/2005/8/layout/orgChart1"/>
    <dgm:cxn modelId="{377FA054-7D7F-454F-9578-024431B18CEE}" type="presParOf" srcId="{8B457DEE-D5C1-F14A-AD85-FBD9C9D9E49D}" destId="{790B2EA5-32D4-D742-98E3-F74D93A1EC8C}" srcOrd="1" destOrd="0" presId="urn:microsoft.com/office/officeart/2005/8/layout/orgChart1"/>
    <dgm:cxn modelId="{0E7F379B-CE76-E84F-936A-9205935E3527}" type="presParOf" srcId="{409D968A-751C-DD4D-B299-5DC1A216E706}" destId="{123886CA-831C-3740-A882-8B159B45C18D}" srcOrd="1" destOrd="0" presId="urn:microsoft.com/office/officeart/2005/8/layout/orgChart1"/>
    <dgm:cxn modelId="{9C6B35F9-1E0F-844E-ACD6-ADEF42C4A984}" type="presParOf" srcId="{409D968A-751C-DD4D-B299-5DC1A216E706}" destId="{25AAB276-2D36-7E4D-9C07-4A6F41FB6154}" srcOrd="2" destOrd="0" presId="urn:microsoft.com/office/officeart/2005/8/layout/orgChart1"/>
    <dgm:cxn modelId="{5DDBDB35-3A07-9146-B688-3BDDD3180341}" type="presParOf" srcId="{5DA14642-F354-494E-B581-B621A7A8C935}" destId="{D3DD196F-BAB6-9643-AAC0-09A8F75778B1}" srcOrd="6" destOrd="0" presId="urn:microsoft.com/office/officeart/2005/8/layout/orgChart1"/>
    <dgm:cxn modelId="{3AC5A730-C495-3E40-B243-E90736905D4C}" type="presParOf" srcId="{5DA14642-F354-494E-B581-B621A7A8C935}" destId="{C5FF57C7-BBD6-9E42-B844-AFD2AF16FFFF}" srcOrd="7" destOrd="0" presId="urn:microsoft.com/office/officeart/2005/8/layout/orgChart1"/>
    <dgm:cxn modelId="{25428491-3706-B74A-A577-67BCCBC8ACBE}" type="presParOf" srcId="{C5FF57C7-BBD6-9E42-B844-AFD2AF16FFFF}" destId="{97735BA8-05A5-7343-BBB3-9B352514B563}" srcOrd="0" destOrd="0" presId="urn:microsoft.com/office/officeart/2005/8/layout/orgChart1"/>
    <dgm:cxn modelId="{56800945-6B14-4148-905D-EA2BB21075F2}" type="presParOf" srcId="{97735BA8-05A5-7343-BBB3-9B352514B563}" destId="{9B36B995-AE09-0447-883B-5F081CF6CD32}" srcOrd="0" destOrd="0" presId="urn:microsoft.com/office/officeart/2005/8/layout/orgChart1"/>
    <dgm:cxn modelId="{0CFFB7D3-3929-E448-940A-C6E7FD6909A5}" type="presParOf" srcId="{97735BA8-05A5-7343-BBB3-9B352514B563}" destId="{2E8F7DB7-FAA1-9445-814E-7ED0A8008884}" srcOrd="1" destOrd="0" presId="urn:microsoft.com/office/officeart/2005/8/layout/orgChart1"/>
    <dgm:cxn modelId="{72D362EF-70E6-2040-8992-40D10CCB5FE2}" type="presParOf" srcId="{C5FF57C7-BBD6-9E42-B844-AFD2AF16FFFF}" destId="{0A710038-18AA-7143-BFA9-DCA8720E289F}" srcOrd="1" destOrd="0" presId="urn:microsoft.com/office/officeart/2005/8/layout/orgChart1"/>
    <dgm:cxn modelId="{56E6527A-F319-C244-8833-F7C082F815DB}" type="presParOf" srcId="{C5FF57C7-BBD6-9E42-B844-AFD2AF16FFFF}" destId="{3A46B468-201F-A04D-98E5-9CCF1FEBDC9B}" srcOrd="2" destOrd="0" presId="urn:microsoft.com/office/officeart/2005/8/layout/orgChart1"/>
    <dgm:cxn modelId="{63F01599-A421-3C41-928B-9928E294340F}" type="presParOf" srcId="{59FDDA4B-5889-EC46-841A-221C72ACC60D}" destId="{839B1394-E849-3B48-983C-C01F0FC7E397}" srcOrd="2" destOrd="0" presId="urn:microsoft.com/office/officeart/2005/8/layout/orgChart1"/>
    <dgm:cxn modelId="{91C471F1-D5E4-8A4C-ACE0-4BC8143A1567}" type="presParOf" srcId="{839B1394-E849-3B48-983C-C01F0FC7E397}" destId="{7116CFD9-7457-BD48-BF07-8BD9C8DBFC61}" srcOrd="0" destOrd="0" presId="urn:microsoft.com/office/officeart/2005/8/layout/orgChart1"/>
    <dgm:cxn modelId="{871BA921-D7EC-DD43-B07C-73650E909088}" type="presParOf" srcId="{839B1394-E849-3B48-983C-C01F0FC7E397}" destId="{6947D715-C910-114D-858F-3801C1F3FB2A}" srcOrd="1" destOrd="0" presId="urn:microsoft.com/office/officeart/2005/8/layout/orgChart1"/>
    <dgm:cxn modelId="{30C03CC4-574D-D74C-8B41-BA8271AE4267}" type="presParOf" srcId="{6947D715-C910-114D-858F-3801C1F3FB2A}" destId="{5C9D0CEB-5E2A-C348-87EC-FD9316DA80C2}" srcOrd="0" destOrd="0" presId="urn:microsoft.com/office/officeart/2005/8/layout/orgChart1"/>
    <dgm:cxn modelId="{AE7D9ED1-02E6-7149-8A5E-6F644DDF3AC1}" type="presParOf" srcId="{5C9D0CEB-5E2A-C348-87EC-FD9316DA80C2}" destId="{95E59D3C-F1B3-3442-B3F0-97624CF01AD9}" srcOrd="0" destOrd="0" presId="urn:microsoft.com/office/officeart/2005/8/layout/orgChart1"/>
    <dgm:cxn modelId="{2ADA4F90-D5BC-E44E-913B-F257D960AAB8}" type="presParOf" srcId="{5C9D0CEB-5E2A-C348-87EC-FD9316DA80C2}" destId="{A542F865-BF94-204A-BABA-CDB4B3AFF0AE}" srcOrd="1" destOrd="0" presId="urn:microsoft.com/office/officeart/2005/8/layout/orgChart1"/>
    <dgm:cxn modelId="{BCF1244B-6FE9-2443-BA51-73A910957AD9}" type="presParOf" srcId="{6947D715-C910-114D-858F-3801C1F3FB2A}" destId="{498172A6-F0D5-4F45-A34A-A122E383EE2A}" srcOrd="1" destOrd="0" presId="urn:microsoft.com/office/officeart/2005/8/layout/orgChart1"/>
    <dgm:cxn modelId="{56BF1339-1B65-6941-9B04-76C85FD20C93}" type="presParOf" srcId="{6947D715-C910-114D-858F-3801C1F3FB2A}" destId="{B1BB76A2-10EF-E94F-AC2B-D130158491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4BE9D3-D357-6A4B-AC59-601B296B42E8}" type="doc">
      <dgm:prSet loTypeId="urn:microsoft.com/office/officeart/2005/8/layout/pList2" loCatId="" qsTypeId="urn:microsoft.com/office/officeart/2005/8/quickstyle/simple3" qsCatId="simple" csTypeId="urn:microsoft.com/office/officeart/2005/8/colors/colorful3" csCatId="colorful" phldr="1"/>
      <dgm:spPr/>
    </dgm:pt>
    <dgm:pt modelId="{3AA9F567-281B-7146-946B-E2812A255071}">
      <dgm:prSet phldrT="[Text]" custT="1"/>
      <dgm:spPr/>
      <dgm:t>
        <a:bodyPr/>
        <a:lstStyle/>
        <a:p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Characteristics</a:t>
          </a:r>
        </a:p>
        <a:p>
          <a:endParaRPr lang="en-US" sz="1600" b="1" i="0" dirty="0">
            <a:latin typeface="Calibri Bold"/>
            <a:cs typeface="Comic Sans MS"/>
          </a:endParaRPr>
        </a:p>
        <a:p>
          <a:r>
            <a:rPr lang="en-US" sz="1600" b="1" i="0" dirty="0">
              <a:latin typeface="Calibri Bold"/>
              <a:cs typeface="Comic Sans MS"/>
            </a:rPr>
            <a:t>8-12 h after ICSI </a:t>
          </a:r>
        </a:p>
        <a:p>
          <a:endParaRPr lang="en-US" sz="1600" b="1" i="0" dirty="0">
            <a:latin typeface="Calibri Bold"/>
            <a:cs typeface="Comic Sans MS"/>
          </a:endParaRPr>
        </a:p>
        <a:p>
          <a:r>
            <a:rPr lang="en-US" sz="1600" b="1" i="0" dirty="0">
              <a:latin typeface="Calibri Bold"/>
              <a:cs typeface="Comic Sans MS"/>
            </a:rPr>
            <a:t> Performed where embryo biopsy is considered illegal </a:t>
          </a:r>
        </a:p>
        <a:p>
          <a:r>
            <a:rPr lang="en-US" sz="1600" b="1" i="0" dirty="0">
              <a:latin typeface="Calibri Bold"/>
              <a:cs typeface="Comic Sans MS"/>
            </a:rPr>
            <a:t> </a:t>
          </a:r>
        </a:p>
        <a:p>
          <a:r>
            <a:rPr lang="en-US" sz="1600" b="1" i="0" dirty="0">
              <a:latin typeface="Calibri Bold"/>
              <a:cs typeface="Comic Sans MS"/>
            </a:rPr>
            <a:t> </a:t>
          </a:r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Detects only maternal anomalies-aneuploidies </a:t>
          </a:r>
        </a:p>
        <a:p>
          <a:r>
            <a:rPr lang="en-US" sz="1600" b="1" i="0" dirty="0">
              <a:latin typeface="Calibri Bold"/>
              <a:cs typeface="Comic Sans MS"/>
            </a:rPr>
            <a:t>  </a:t>
          </a:r>
        </a:p>
        <a:p>
          <a:r>
            <a:rPr lang="en-US" sz="1600" b="1" i="0" dirty="0">
              <a:latin typeface="Calibri Bold"/>
              <a:cs typeface="Comic Sans MS"/>
            </a:rPr>
            <a:t>30% of post-meiotic anomalies not detected </a:t>
          </a:r>
        </a:p>
        <a:p>
          <a:r>
            <a:rPr lang="en-US" sz="1400" b="1" i="1" dirty="0" err="1">
              <a:solidFill>
                <a:srgbClr val="008000"/>
              </a:solidFill>
              <a:latin typeface="Calibri Bold"/>
              <a:cs typeface="Comic Sans MS"/>
            </a:rPr>
            <a:t>Montag</a:t>
          </a:r>
          <a:r>
            <a:rPr lang="en-US" sz="1400" b="1" i="1" dirty="0">
              <a:solidFill>
                <a:srgbClr val="008000"/>
              </a:solidFill>
              <a:latin typeface="Calibri Bold"/>
              <a:cs typeface="Comic Sans MS"/>
            </a:rPr>
            <a:t> et al. </a:t>
          </a:r>
          <a:r>
            <a:rPr lang="en-US" sz="1400" b="1" i="1" dirty="0" err="1">
              <a:solidFill>
                <a:srgbClr val="008000"/>
              </a:solidFill>
              <a:latin typeface="Calibri Bold"/>
              <a:cs typeface="Comic Sans MS"/>
            </a:rPr>
            <a:t>Fertil</a:t>
          </a:r>
          <a:r>
            <a:rPr lang="en-US" sz="1400" b="1" i="1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r>
            <a:rPr lang="en-US" sz="1400" b="1" i="1" dirty="0" err="1">
              <a:solidFill>
                <a:srgbClr val="008000"/>
              </a:solidFill>
              <a:latin typeface="Calibri Bold"/>
              <a:cs typeface="Comic Sans MS"/>
            </a:rPr>
            <a:t>Steril</a:t>
          </a:r>
          <a:r>
            <a:rPr lang="en-US" sz="1400" b="1" i="1" dirty="0">
              <a:solidFill>
                <a:srgbClr val="008000"/>
              </a:solidFill>
              <a:latin typeface="Calibri Bold"/>
              <a:cs typeface="Comic Sans MS"/>
            </a:rPr>
            <a:t> 2013 </a:t>
          </a:r>
        </a:p>
      </dgm:t>
    </dgm:pt>
    <dgm:pt modelId="{725F8A30-5E66-0044-B650-41F10B580A89}" type="parTrans" cxnId="{7A9DB6B9-4334-3A42-8B18-D3CB526AC96C}">
      <dgm:prSet/>
      <dgm:spPr/>
      <dgm:t>
        <a:bodyPr/>
        <a:lstStyle/>
        <a:p>
          <a:endParaRPr lang="en-US"/>
        </a:p>
      </dgm:t>
    </dgm:pt>
    <dgm:pt modelId="{7A04BA68-F1E5-BB4D-A965-DA68575126EB}" type="sibTrans" cxnId="{7A9DB6B9-4334-3A42-8B18-D3CB526AC96C}">
      <dgm:prSet/>
      <dgm:spPr/>
      <dgm:t>
        <a:bodyPr/>
        <a:lstStyle/>
        <a:p>
          <a:endParaRPr lang="en-US"/>
        </a:p>
      </dgm:t>
    </dgm:pt>
    <dgm:pt modelId="{8A3A55F0-7E1A-6A41-9A00-D9995853DE52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PROS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More DNA: </a:t>
          </a:r>
          <a:r>
            <a:rPr lang="en-US" sz="1600" b="1" i="0" dirty="0">
              <a:solidFill>
                <a:srgbClr val="9C110A"/>
              </a:solidFill>
              <a:latin typeface="Calibri Bold"/>
              <a:cs typeface="Comic Sans MS"/>
            </a:rPr>
            <a:t>less no results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</a:t>
          </a:r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Less mosaicism: less error rate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</a:t>
          </a:r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No impact of embryo biopsy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Less embryos to test: lower cost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</a:t>
          </a:r>
          <a:r>
            <a:rPr lang="en-US" sz="1600" b="1" i="0" dirty="0" err="1">
              <a:latin typeface="Calibri Bold"/>
              <a:cs typeface="Comic Sans MS"/>
            </a:rPr>
            <a:t>eSET</a:t>
          </a:r>
          <a:r>
            <a:rPr lang="en-US" sz="1600" b="1" i="0" dirty="0">
              <a:latin typeface="Calibri Bold"/>
              <a:cs typeface="Comic Sans MS"/>
            </a:rPr>
            <a:t> possible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Frozen ET: better endometrial receptivity </a:t>
          </a:r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CONS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</a:t>
          </a:r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Not all embryos reach </a:t>
          </a:r>
          <a:r>
            <a:rPr lang="en-US" sz="1600" b="1" i="0" dirty="0" err="1">
              <a:solidFill>
                <a:srgbClr val="660066"/>
              </a:solidFill>
              <a:latin typeface="Calibri Bold"/>
              <a:cs typeface="Comic Sans MS"/>
            </a:rPr>
            <a:t>blasctocyst</a:t>
          </a:r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 </a:t>
          </a:r>
        </a:p>
        <a:p>
          <a:pPr>
            <a:lnSpc>
              <a:spcPct val="80000"/>
            </a:lnSpc>
          </a:pPr>
          <a:r>
            <a:rPr lang="en-US" sz="1600" b="1" i="0" dirty="0">
              <a:latin typeface="Calibri Bold"/>
              <a:cs typeface="Comic Sans MS"/>
            </a:rPr>
            <a:t>  Requires experience </a:t>
          </a:r>
        </a:p>
        <a:p>
          <a:pPr>
            <a:lnSpc>
              <a:spcPct val="80000"/>
            </a:lnSpc>
          </a:pPr>
          <a:r>
            <a:rPr lang="en-US" sz="1200" b="1" i="1" dirty="0">
              <a:solidFill>
                <a:srgbClr val="008000"/>
              </a:solidFill>
              <a:latin typeface="Calibri Bold"/>
              <a:cs typeface="Comic Sans MS"/>
            </a:rPr>
            <a:t>Schoolcraft et al. </a:t>
          </a:r>
          <a:r>
            <a:rPr lang="en-US" sz="1200" b="1" i="1" dirty="0" err="1">
              <a:solidFill>
                <a:srgbClr val="008000"/>
              </a:solidFill>
              <a:latin typeface="Calibri Bold"/>
              <a:cs typeface="Comic Sans MS"/>
            </a:rPr>
            <a:t>Fertil</a:t>
          </a:r>
          <a:r>
            <a:rPr lang="en-US" sz="1200" b="1" i="1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r>
            <a:rPr lang="en-US" sz="1200" b="1" i="1" dirty="0" err="1">
              <a:solidFill>
                <a:srgbClr val="008000"/>
              </a:solidFill>
              <a:latin typeface="Calibri Bold"/>
              <a:cs typeface="Comic Sans MS"/>
            </a:rPr>
            <a:t>Steril</a:t>
          </a:r>
          <a:r>
            <a:rPr lang="en-US" sz="1200" b="1" i="1" dirty="0">
              <a:solidFill>
                <a:srgbClr val="008000"/>
              </a:solidFill>
              <a:latin typeface="Calibri Bold"/>
              <a:cs typeface="Comic Sans MS"/>
            </a:rPr>
            <a:t> 2010 </a:t>
          </a:r>
        </a:p>
        <a:p>
          <a:pPr>
            <a:lnSpc>
              <a:spcPct val="80000"/>
            </a:lnSpc>
          </a:pPr>
          <a:endParaRPr lang="en-US" sz="1400" b="1" i="0" dirty="0">
            <a:latin typeface="Calibri Bold"/>
            <a:cs typeface="Comic Sans MS"/>
          </a:endParaRPr>
        </a:p>
      </dgm:t>
    </dgm:pt>
    <dgm:pt modelId="{C20DD4C5-BE11-9945-A20D-95AC794D7DC8}" type="parTrans" cxnId="{B008EAC2-CCD8-3D4D-B7B4-3180D1806B98}">
      <dgm:prSet/>
      <dgm:spPr/>
      <dgm:t>
        <a:bodyPr/>
        <a:lstStyle/>
        <a:p>
          <a:endParaRPr lang="en-US"/>
        </a:p>
      </dgm:t>
    </dgm:pt>
    <dgm:pt modelId="{736E2A1B-941F-6E49-A158-355FE613B0AC}" type="sibTrans" cxnId="{B008EAC2-CCD8-3D4D-B7B4-3180D1806B98}">
      <dgm:prSet/>
      <dgm:spPr/>
      <dgm:t>
        <a:bodyPr/>
        <a:lstStyle/>
        <a:p>
          <a:endParaRPr lang="en-US"/>
        </a:p>
      </dgm:t>
    </dgm:pt>
    <dgm:pt modelId="{7DB7BCE5-C25F-FB45-9587-7E61E675EB96}">
      <dgm:prSet phldrT="[Text]" custT="1"/>
      <dgm:spPr/>
      <dgm:t>
        <a:bodyPr/>
        <a:lstStyle/>
        <a:p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PROS</a:t>
          </a:r>
          <a:b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</a:br>
          <a:r>
            <a:rPr lang="en-US" sz="1600" b="1" i="0" dirty="0">
              <a:latin typeface="Calibri Bold"/>
              <a:cs typeface="Comic Sans MS"/>
            </a:rPr>
            <a:t> </a:t>
          </a:r>
        </a:p>
        <a:p>
          <a:r>
            <a:rPr lang="en-US" sz="1600" b="1" i="0" dirty="0">
              <a:latin typeface="Calibri Bold"/>
              <a:cs typeface="Comic Sans MS"/>
            </a:rPr>
            <a:t>Worldwide experience</a:t>
          </a:r>
          <a:br>
            <a:rPr lang="en-US" sz="1600" b="1" i="0" dirty="0">
              <a:latin typeface="Calibri Bold"/>
              <a:cs typeface="Comic Sans MS"/>
            </a:rPr>
          </a:br>
          <a:r>
            <a:rPr lang="en-US" sz="1600" b="1" i="0" dirty="0">
              <a:latin typeface="Calibri Bold"/>
              <a:cs typeface="Comic Sans MS"/>
            </a:rPr>
            <a:t> Enough time for fresh ET </a:t>
          </a:r>
        </a:p>
        <a:p>
          <a:endParaRPr lang="en-US" sz="1600" b="1" i="0" dirty="0">
            <a:latin typeface="Calibri Bold"/>
            <a:cs typeface="Comic Sans MS"/>
          </a:endParaRPr>
        </a:p>
        <a:p>
          <a:r>
            <a:rPr lang="en-US" sz="1600" b="1" i="0" dirty="0">
              <a:latin typeface="Calibri Bold"/>
              <a:cs typeface="Comic Sans MS"/>
            </a:rPr>
            <a:t> Suitable for many patients </a:t>
          </a:r>
        </a:p>
        <a:p>
          <a:endParaRPr lang="en-US" sz="1600" b="1" i="0" dirty="0">
            <a:solidFill>
              <a:srgbClr val="000090"/>
            </a:solidFill>
            <a:latin typeface="Calibri Bold"/>
            <a:cs typeface="Comic Sans MS"/>
          </a:endParaRPr>
        </a:p>
        <a:p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CONS</a:t>
          </a:r>
          <a:b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</a:br>
          <a:r>
            <a:rPr lang="en-US" sz="1600" b="1" i="0" dirty="0">
              <a:latin typeface="Calibri Bold"/>
              <a:cs typeface="Comic Sans MS"/>
            </a:rPr>
            <a:t> </a:t>
          </a:r>
        </a:p>
        <a:p>
          <a:r>
            <a:rPr lang="en-US" sz="1600" b="1" i="0" dirty="0">
              <a:solidFill>
                <a:srgbClr val="9C110A"/>
              </a:solidFill>
              <a:latin typeface="Calibri Bold"/>
              <a:cs typeface="Comic Sans MS"/>
            </a:rPr>
            <a:t>Less DNA</a:t>
          </a:r>
        </a:p>
        <a:p>
          <a:br>
            <a:rPr lang="en-US" sz="1600" b="1" i="0" dirty="0">
              <a:latin typeface="Calibri Bold"/>
              <a:cs typeface="Comic Sans MS"/>
            </a:rPr>
          </a:br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High rate of mosaicism  </a:t>
          </a:r>
        </a:p>
        <a:p>
          <a:r>
            <a:rPr lang="en-US" sz="1600" b="1" i="0" dirty="0">
              <a:latin typeface="Calibri Bold"/>
              <a:cs typeface="Comic Sans MS"/>
            </a:rPr>
            <a:t>Less implantation </a:t>
          </a:r>
        </a:p>
        <a:p>
          <a:r>
            <a:rPr lang="en-US" sz="1400" b="1" i="1" dirty="0" err="1">
              <a:solidFill>
                <a:srgbClr val="008000"/>
              </a:solidFill>
              <a:latin typeface="Calibri Bold"/>
              <a:cs typeface="Comic Sans MS"/>
            </a:rPr>
            <a:t>Harton</a:t>
          </a:r>
          <a:r>
            <a:rPr lang="en-US" sz="1400" b="1" i="1" dirty="0">
              <a:solidFill>
                <a:srgbClr val="008000"/>
              </a:solidFill>
              <a:latin typeface="Calibri Bold"/>
              <a:cs typeface="Comic Sans MS"/>
            </a:rPr>
            <a:t> et al. Hum </a:t>
          </a:r>
          <a:r>
            <a:rPr lang="en-US" sz="1400" b="1" i="1" dirty="0" err="1">
              <a:solidFill>
                <a:srgbClr val="008000"/>
              </a:solidFill>
              <a:latin typeface="Calibri Bold"/>
              <a:cs typeface="Comic Sans MS"/>
            </a:rPr>
            <a:t>Reprod</a:t>
          </a:r>
          <a:r>
            <a:rPr lang="en-US" sz="1400" b="1" i="1" dirty="0">
              <a:solidFill>
                <a:srgbClr val="008000"/>
              </a:solidFill>
              <a:latin typeface="Calibri Bold"/>
              <a:cs typeface="Comic Sans MS"/>
            </a:rPr>
            <a:t> 2011 </a:t>
          </a:r>
        </a:p>
      </dgm:t>
    </dgm:pt>
    <dgm:pt modelId="{41C294B1-B5DA-9E4C-82DE-93A4CACE287F}" type="sibTrans" cxnId="{01CBCBA4-78F7-B74F-B93B-68A3D1C37B59}">
      <dgm:prSet/>
      <dgm:spPr/>
      <dgm:t>
        <a:bodyPr/>
        <a:lstStyle/>
        <a:p>
          <a:endParaRPr lang="en-US"/>
        </a:p>
      </dgm:t>
    </dgm:pt>
    <dgm:pt modelId="{EC4FB235-1D0A-034C-9C21-CA97DE77262D}" type="parTrans" cxnId="{01CBCBA4-78F7-B74F-B93B-68A3D1C37B59}">
      <dgm:prSet/>
      <dgm:spPr/>
      <dgm:t>
        <a:bodyPr/>
        <a:lstStyle/>
        <a:p>
          <a:endParaRPr lang="en-US"/>
        </a:p>
      </dgm:t>
    </dgm:pt>
    <dgm:pt modelId="{9C11EFDF-A548-6642-8DA6-CF78CE7FA7FA}" type="pres">
      <dgm:prSet presAssocID="{0F4BE9D3-D357-6A4B-AC59-601B296B42E8}" presName="Name0" presStyleCnt="0">
        <dgm:presLayoutVars>
          <dgm:dir/>
          <dgm:resizeHandles val="exact"/>
        </dgm:presLayoutVars>
      </dgm:prSet>
      <dgm:spPr/>
    </dgm:pt>
    <dgm:pt modelId="{4C0B149C-C697-2843-A950-E0DD97D8AFD7}" type="pres">
      <dgm:prSet presAssocID="{0F4BE9D3-D357-6A4B-AC59-601B296B42E8}" presName="bkgdShp" presStyleLbl="alignAccFollowNode1" presStyleIdx="0" presStyleCnt="1"/>
      <dgm:spPr/>
    </dgm:pt>
    <dgm:pt modelId="{663DE8DE-264D-5045-91F5-F73D1ED69930}" type="pres">
      <dgm:prSet presAssocID="{0F4BE9D3-D357-6A4B-AC59-601B296B42E8}" presName="linComp" presStyleCnt="0"/>
      <dgm:spPr/>
    </dgm:pt>
    <dgm:pt modelId="{26D251AE-539D-004A-8940-45808D46A41A}" type="pres">
      <dgm:prSet presAssocID="{3AA9F567-281B-7146-946B-E2812A255071}" presName="compNode" presStyleCnt="0"/>
      <dgm:spPr/>
    </dgm:pt>
    <dgm:pt modelId="{60A8497C-2797-8A44-A6C2-0A426C6917E9}" type="pres">
      <dgm:prSet presAssocID="{3AA9F567-281B-7146-946B-E2812A255071}" presName="node" presStyleLbl="node1" presStyleIdx="0" presStyleCnt="3" custScaleX="159860" custScaleY="135737" custLinFactNeighborX="-12834" custLinFactNeighborY="-8934">
        <dgm:presLayoutVars>
          <dgm:bulletEnabled val="1"/>
        </dgm:presLayoutVars>
      </dgm:prSet>
      <dgm:spPr/>
    </dgm:pt>
    <dgm:pt modelId="{F2743DF9-64A3-F64C-B7B6-0B04989E1D91}" type="pres">
      <dgm:prSet presAssocID="{3AA9F567-281B-7146-946B-E2812A255071}" presName="invisiNode" presStyleLbl="node1" presStyleIdx="0" presStyleCnt="3"/>
      <dgm:spPr/>
    </dgm:pt>
    <dgm:pt modelId="{035F7885-E30E-FC44-9E0B-1A20ABF0CCB3}" type="pres">
      <dgm:prSet presAssocID="{3AA9F567-281B-7146-946B-E2812A255071}" presName="imagNode" presStyleLbl="fgImgPlace1" presStyleIdx="0" presStyleCnt="3" custLinFactNeighborX="-9029" custLinFactNeighborY="-32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3FBB575-90E1-9B43-AEDB-088DC06DFA0B}" type="pres">
      <dgm:prSet presAssocID="{7A04BA68-F1E5-BB4D-A965-DA68575126EB}" presName="sibTrans" presStyleLbl="sibTrans2D1" presStyleIdx="0" presStyleCnt="0"/>
      <dgm:spPr/>
    </dgm:pt>
    <dgm:pt modelId="{386A9ABF-4348-0A42-B9A7-7CB6735DBF91}" type="pres">
      <dgm:prSet presAssocID="{7DB7BCE5-C25F-FB45-9587-7E61E675EB96}" presName="compNode" presStyleCnt="0"/>
      <dgm:spPr/>
    </dgm:pt>
    <dgm:pt modelId="{26CB32D4-1E65-4247-AB93-812F9628F054}" type="pres">
      <dgm:prSet presAssocID="{7DB7BCE5-C25F-FB45-9587-7E61E675EB96}" presName="node" presStyleLbl="node1" presStyleIdx="1" presStyleCnt="3" custScaleX="161650" custScaleY="134186" custLinFactNeighborX="-6727" custLinFactNeighborY="-9579">
        <dgm:presLayoutVars>
          <dgm:bulletEnabled val="1"/>
        </dgm:presLayoutVars>
      </dgm:prSet>
      <dgm:spPr/>
    </dgm:pt>
    <dgm:pt modelId="{53A1F849-2D79-A149-A6DF-2A1F4ED1A2BE}" type="pres">
      <dgm:prSet presAssocID="{7DB7BCE5-C25F-FB45-9587-7E61E675EB96}" presName="invisiNode" presStyleLbl="node1" presStyleIdx="1" presStyleCnt="3"/>
      <dgm:spPr/>
    </dgm:pt>
    <dgm:pt modelId="{38562CC8-48B6-B94C-B201-81281435E834}" type="pres">
      <dgm:prSet presAssocID="{7DB7BCE5-C25F-FB45-9587-7E61E675EB96}" presName="imagNode" presStyleLbl="fgImgPlace1" presStyleIdx="1" presStyleCnt="3" custLinFactNeighborX="-6327" custLinFactNeighborY="-39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4C6AB2D-87FE-DB4A-B933-80ED3BAD83A7}" type="pres">
      <dgm:prSet presAssocID="{41C294B1-B5DA-9E4C-82DE-93A4CACE287F}" presName="sibTrans" presStyleLbl="sibTrans2D1" presStyleIdx="0" presStyleCnt="0"/>
      <dgm:spPr/>
    </dgm:pt>
    <dgm:pt modelId="{4246C2ED-7099-C148-9E28-849AE7A94B81}" type="pres">
      <dgm:prSet presAssocID="{8A3A55F0-7E1A-6A41-9A00-D9995853DE52}" presName="compNode" presStyleCnt="0"/>
      <dgm:spPr/>
    </dgm:pt>
    <dgm:pt modelId="{D2DDEAD9-7BE7-BB47-AF78-AD5CA35ECBAD}" type="pres">
      <dgm:prSet presAssocID="{8A3A55F0-7E1A-6A41-9A00-D9995853DE52}" presName="node" presStyleLbl="node1" presStyleIdx="2" presStyleCnt="3" custScaleX="154473" custScaleY="137156" custLinFactNeighborX="8949" custLinFactNeighborY="-9289">
        <dgm:presLayoutVars>
          <dgm:bulletEnabled val="1"/>
        </dgm:presLayoutVars>
      </dgm:prSet>
      <dgm:spPr/>
    </dgm:pt>
    <dgm:pt modelId="{355F648E-CF39-DA49-BA76-8BE9B0927CC7}" type="pres">
      <dgm:prSet presAssocID="{8A3A55F0-7E1A-6A41-9A00-D9995853DE52}" presName="invisiNode" presStyleLbl="node1" presStyleIdx="2" presStyleCnt="3"/>
      <dgm:spPr/>
    </dgm:pt>
    <dgm:pt modelId="{A951C983-0BDC-334B-9013-F52B55225910}" type="pres">
      <dgm:prSet presAssocID="{8A3A55F0-7E1A-6A41-9A00-D9995853DE52}" presName="imagNode" presStyleLbl="fgImgPlace1" presStyleIdx="2" presStyleCnt="3" custLinFactNeighborX="7909" custLinFactNeighborY="-27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50554B-04B0-C54C-84A2-764DBC6631A8}" type="presOf" srcId="{8A3A55F0-7E1A-6A41-9A00-D9995853DE52}" destId="{D2DDEAD9-7BE7-BB47-AF78-AD5CA35ECBAD}" srcOrd="0" destOrd="0" presId="urn:microsoft.com/office/officeart/2005/8/layout/pList2"/>
    <dgm:cxn modelId="{F5DCF94D-B444-5D4D-9383-C4B2C99D701A}" type="presOf" srcId="{3AA9F567-281B-7146-946B-E2812A255071}" destId="{60A8497C-2797-8A44-A6C2-0A426C6917E9}" srcOrd="0" destOrd="0" presId="urn:microsoft.com/office/officeart/2005/8/layout/pList2"/>
    <dgm:cxn modelId="{0B37DF75-FCED-8049-B1C9-23ADAE13CA72}" type="presOf" srcId="{41C294B1-B5DA-9E4C-82DE-93A4CACE287F}" destId="{24C6AB2D-87FE-DB4A-B933-80ED3BAD83A7}" srcOrd="0" destOrd="0" presId="urn:microsoft.com/office/officeart/2005/8/layout/pList2"/>
    <dgm:cxn modelId="{0286B98E-670C-4E44-8F5F-450A90872BA4}" type="presOf" srcId="{0F4BE9D3-D357-6A4B-AC59-601B296B42E8}" destId="{9C11EFDF-A548-6642-8DA6-CF78CE7FA7FA}" srcOrd="0" destOrd="0" presId="urn:microsoft.com/office/officeart/2005/8/layout/pList2"/>
    <dgm:cxn modelId="{01CBCBA4-78F7-B74F-B93B-68A3D1C37B59}" srcId="{0F4BE9D3-D357-6A4B-AC59-601B296B42E8}" destId="{7DB7BCE5-C25F-FB45-9587-7E61E675EB96}" srcOrd="1" destOrd="0" parTransId="{EC4FB235-1D0A-034C-9C21-CA97DE77262D}" sibTransId="{41C294B1-B5DA-9E4C-82DE-93A4CACE287F}"/>
    <dgm:cxn modelId="{6F7757AE-1FD7-9944-A415-BFF7D6EA91EC}" type="presOf" srcId="{7DB7BCE5-C25F-FB45-9587-7E61E675EB96}" destId="{26CB32D4-1E65-4247-AB93-812F9628F054}" srcOrd="0" destOrd="0" presId="urn:microsoft.com/office/officeart/2005/8/layout/pList2"/>
    <dgm:cxn modelId="{7A9DB6B9-4334-3A42-8B18-D3CB526AC96C}" srcId="{0F4BE9D3-D357-6A4B-AC59-601B296B42E8}" destId="{3AA9F567-281B-7146-946B-E2812A255071}" srcOrd="0" destOrd="0" parTransId="{725F8A30-5E66-0044-B650-41F10B580A89}" sibTransId="{7A04BA68-F1E5-BB4D-A965-DA68575126EB}"/>
    <dgm:cxn modelId="{B008EAC2-CCD8-3D4D-B7B4-3180D1806B98}" srcId="{0F4BE9D3-D357-6A4B-AC59-601B296B42E8}" destId="{8A3A55F0-7E1A-6A41-9A00-D9995853DE52}" srcOrd="2" destOrd="0" parTransId="{C20DD4C5-BE11-9945-A20D-95AC794D7DC8}" sibTransId="{736E2A1B-941F-6E49-A158-355FE613B0AC}"/>
    <dgm:cxn modelId="{06328EF9-E13F-6043-93BB-E4A4CC1EB0D5}" type="presOf" srcId="{7A04BA68-F1E5-BB4D-A965-DA68575126EB}" destId="{33FBB575-90E1-9B43-AEDB-088DC06DFA0B}" srcOrd="0" destOrd="0" presId="urn:microsoft.com/office/officeart/2005/8/layout/pList2"/>
    <dgm:cxn modelId="{9D7B83B7-AA1B-A243-A062-03CD2033B9D2}" type="presParOf" srcId="{9C11EFDF-A548-6642-8DA6-CF78CE7FA7FA}" destId="{4C0B149C-C697-2843-A950-E0DD97D8AFD7}" srcOrd="0" destOrd="0" presId="urn:microsoft.com/office/officeart/2005/8/layout/pList2"/>
    <dgm:cxn modelId="{5D77EA7D-01FA-904A-A9B2-9480694691A7}" type="presParOf" srcId="{9C11EFDF-A548-6642-8DA6-CF78CE7FA7FA}" destId="{663DE8DE-264D-5045-91F5-F73D1ED69930}" srcOrd="1" destOrd="0" presId="urn:microsoft.com/office/officeart/2005/8/layout/pList2"/>
    <dgm:cxn modelId="{40BF2F0B-5E77-B648-A7CE-4BABD5BB2B83}" type="presParOf" srcId="{663DE8DE-264D-5045-91F5-F73D1ED69930}" destId="{26D251AE-539D-004A-8940-45808D46A41A}" srcOrd="0" destOrd="0" presId="urn:microsoft.com/office/officeart/2005/8/layout/pList2"/>
    <dgm:cxn modelId="{1952DD4B-50D2-A54A-A241-45993B4B043F}" type="presParOf" srcId="{26D251AE-539D-004A-8940-45808D46A41A}" destId="{60A8497C-2797-8A44-A6C2-0A426C6917E9}" srcOrd="0" destOrd="0" presId="urn:microsoft.com/office/officeart/2005/8/layout/pList2"/>
    <dgm:cxn modelId="{6510E58B-FBD8-C949-9087-4273281C5C4F}" type="presParOf" srcId="{26D251AE-539D-004A-8940-45808D46A41A}" destId="{F2743DF9-64A3-F64C-B7B6-0B04989E1D91}" srcOrd="1" destOrd="0" presId="urn:microsoft.com/office/officeart/2005/8/layout/pList2"/>
    <dgm:cxn modelId="{442CF550-764A-674F-BBE3-626716876F66}" type="presParOf" srcId="{26D251AE-539D-004A-8940-45808D46A41A}" destId="{035F7885-E30E-FC44-9E0B-1A20ABF0CCB3}" srcOrd="2" destOrd="0" presId="urn:microsoft.com/office/officeart/2005/8/layout/pList2"/>
    <dgm:cxn modelId="{9683AC88-9A75-E940-908F-CD7C513D98A4}" type="presParOf" srcId="{663DE8DE-264D-5045-91F5-F73D1ED69930}" destId="{33FBB575-90E1-9B43-AEDB-088DC06DFA0B}" srcOrd="1" destOrd="0" presId="urn:microsoft.com/office/officeart/2005/8/layout/pList2"/>
    <dgm:cxn modelId="{F8676604-F662-8949-82C5-680EFBFD9AF8}" type="presParOf" srcId="{663DE8DE-264D-5045-91F5-F73D1ED69930}" destId="{386A9ABF-4348-0A42-B9A7-7CB6735DBF91}" srcOrd="2" destOrd="0" presId="urn:microsoft.com/office/officeart/2005/8/layout/pList2"/>
    <dgm:cxn modelId="{D25A5B29-627B-7D4A-BA3E-CD4366D5D0AB}" type="presParOf" srcId="{386A9ABF-4348-0A42-B9A7-7CB6735DBF91}" destId="{26CB32D4-1E65-4247-AB93-812F9628F054}" srcOrd="0" destOrd="0" presId="urn:microsoft.com/office/officeart/2005/8/layout/pList2"/>
    <dgm:cxn modelId="{B2D5515B-9C73-E448-9235-640F79A7DA1A}" type="presParOf" srcId="{386A9ABF-4348-0A42-B9A7-7CB6735DBF91}" destId="{53A1F849-2D79-A149-A6DF-2A1F4ED1A2BE}" srcOrd="1" destOrd="0" presId="urn:microsoft.com/office/officeart/2005/8/layout/pList2"/>
    <dgm:cxn modelId="{0F0BCEC7-F6B1-0847-A56B-2659861E8AEC}" type="presParOf" srcId="{386A9ABF-4348-0A42-B9A7-7CB6735DBF91}" destId="{38562CC8-48B6-B94C-B201-81281435E834}" srcOrd="2" destOrd="0" presId="urn:microsoft.com/office/officeart/2005/8/layout/pList2"/>
    <dgm:cxn modelId="{2E7820C0-AB49-4B48-95AE-CA0DBA7E2C7A}" type="presParOf" srcId="{663DE8DE-264D-5045-91F5-F73D1ED69930}" destId="{24C6AB2D-87FE-DB4A-B933-80ED3BAD83A7}" srcOrd="3" destOrd="0" presId="urn:microsoft.com/office/officeart/2005/8/layout/pList2"/>
    <dgm:cxn modelId="{88DA9CED-907E-E646-AB17-45C27615C5FF}" type="presParOf" srcId="{663DE8DE-264D-5045-91F5-F73D1ED69930}" destId="{4246C2ED-7099-C148-9E28-849AE7A94B81}" srcOrd="4" destOrd="0" presId="urn:microsoft.com/office/officeart/2005/8/layout/pList2"/>
    <dgm:cxn modelId="{BCF0B88E-5708-7C4C-A4D6-24754CEAA04D}" type="presParOf" srcId="{4246C2ED-7099-C148-9E28-849AE7A94B81}" destId="{D2DDEAD9-7BE7-BB47-AF78-AD5CA35ECBAD}" srcOrd="0" destOrd="0" presId="urn:microsoft.com/office/officeart/2005/8/layout/pList2"/>
    <dgm:cxn modelId="{58A96183-7F41-8E42-83AE-687A4725BE11}" type="presParOf" srcId="{4246C2ED-7099-C148-9E28-849AE7A94B81}" destId="{355F648E-CF39-DA49-BA76-8BE9B0927CC7}" srcOrd="1" destOrd="0" presId="urn:microsoft.com/office/officeart/2005/8/layout/pList2"/>
    <dgm:cxn modelId="{B128E0E1-EC4F-774E-A82E-989EA5697E18}" type="presParOf" srcId="{4246C2ED-7099-C148-9E28-849AE7A94B81}" destId="{A951C983-0BDC-334B-9013-F52B5522591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18674D-AB2C-984C-B4B9-03A3527052E2}" type="doc">
      <dgm:prSet loTypeId="urn:microsoft.com/office/officeart/2005/8/layout/hierarchy3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489A26-D1E9-6E45-BB32-0B2A93424547}">
      <dgm:prSet phldrT="[Text]" custT="1"/>
      <dgm:spPr/>
      <dgm:t>
        <a:bodyPr/>
        <a:lstStyle/>
        <a:p>
          <a:endParaRPr lang="en-US" sz="2400" b="1" i="0" dirty="0">
            <a:solidFill>
              <a:srgbClr val="800000"/>
            </a:solidFill>
            <a:latin typeface="Calibri Bold"/>
            <a:cs typeface="Comic Sans MS"/>
          </a:endParaRPr>
        </a:p>
        <a:p>
          <a:r>
            <a:rPr lang="en-US" sz="2400" b="1" i="0" dirty="0">
              <a:solidFill>
                <a:srgbClr val="800000"/>
              </a:solidFill>
              <a:latin typeface="Calibri Bold"/>
              <a:cs typeface="Comic Sans MS"/>
            </a:rPr>
            <a:t>PGS                                          </a:t>
          </a:r>
          <a:r>
            <a:rPr lang="hr-HR" sz="1200" b="1" i="1" dirty="0">
              <a:solidFill>
                <a:srgbClr val="008000"/>
              </a:solidFill>
              <a:latin typeface="Calibri Bold"/>
              <a:cs typeface="Comic Sans MS"/>
            </a:rPr>
            <a:t>Rubio, F&amp;S (2017) ESTEEM data (ESHRE 2017)</a:t>
          </a:r>
          <a:r>
            <a:rPr lang="en-US" sz="1200" b="1" i="1" dirty="0">
              <a:solidFill>
                <a:srgbClr val="008000"/>
              </a:solidFill>
              <a:latin typeface="Calibri Bold"/>
              <a:cs typeface="Comic Sans MS"/>
            </a:rPr>
            <a:t>ASRM committee report; Fertility and Sterility Vol. 109, No. 3, March 2018</a:t>
          </a:r>
        </a:p>
        <a:p>
          <a:endParaRPr lang="hr-HR" sz="1050" b="1" i="0" dirty="0">
            <a:solidFill>
              <a:srgbClr val="008000"/>
            </a:solidFill>
            <a:latin typeface="Calibri Bold"/>
            <a:cs typeface="Comic Sans MS"/>
          </a:endParaRPr>
        </a:p>
        <a:p>
          <a:endParaRPr lang="en-US" sz="800" dirty="0"/>
        </a:p>
      </dgm:t>
    </dgm:pt>
    <dgm:pt modelId="{548C19DA-FB78-9D49-BDED-D056E694AEF3}" type="parTrans" cxnId="{455138A4-EB83-5B4A-B4F4-771F42F90328}">
      <dgm:prSet/>
      <dgm:spPr/>
      <dgm:t>
        <a:bodyPr/>
        <a:lstStyle/>
        <a:p>
          <a:endParaRPr lang="en-US"/>
        </a:p>
      </dgm:t>
    </dgm:pt>
    <dgm:pt modelId="{FBFF85B4-42DE-8742-BAB8-2895517449A9}" type="sibTrans" cxnId="{455138A4-EB83-5B4A-B4F4-771F42F90328}">
      <dgm:prSet/>
      <dgm:spPr/>
      <dgm:t>
        <a:bodyPr/>
        <a:lstStyle/>
        <a:p>
          <a:endParaRPr lang="en-US"/>
        </a:p>
      </dgm:t>
    </dgm:pt>
    <dgm:pt modelId="{38CC3A59-2063-7243-BC0C-86D41D26B5FC}">
      <dgm:prSet phldrT="[Text]" custT="1"/>
      <dgm:spPr/>
      <dgm:t>
        <a:bodyPr/>
        <a:lstStyle/>
        <a:p>
          <a:r>
            <a:rPr lang="en-US" sz="1600" b="1" i="0" dirty="0">
              <a:solidFill>
                <a:srgbClr val="800000"/>
              </a:solidFill>
              <a:latin typeface="Calibri Bold"/>
              <a:cs typeface="Comic Sans MS"/>
            </a:rPr>
            <a:t>FISH and Day 3 Biopsy </a:t>
          </a:r>
        </a:p>
        <a:p>
          <a:r>
            <a:rPr lang="en-US" sz="1600" b="1" i="0" dirty="0">
              <a:latin typeface="Calibri Bold"/>
              <a:cs typeface="Comic Sans MS"/>
            </a:rPr>
            <a:t>Negative impact of Embryo biopsy on development 􏰈and outcome of IVF               </a:t>
          </a:r>
          <a:endParaRPr lang="en-US" sz="1600" dirty="0"/>
        </a:p>
      </dgm:t>
    </dgm:pt>
    <dgm:pt modelId="{6A94DF16-C2FB-C344-9BA3-7A8B6C74C6AA}" type="parTrans" cxnId="{074046EC-0FC9-E74C-990D-DB0B701B4919}">
      <dgm:prSet/>
      <dgm:spPr/>
      <dgm:t>
        <a:bodyPr/>
        <a:lstStyle/>
        <a:p>
          <a:endParaRPr lang="en-US"/>
        </a:p>
      </dgm:t>
    </dgm:pt>
    <dgm:pt modelId="{E45937D0-2A8E-2B40-A237-11B161C71E18}" type="sibTrans" cxnId="{074046EC-0FC9-E74C-990D-DB0B701B4919}">
      <dgm:prSet/>
      <dgm:spPr/>
      <dgm:t>
        <a:bodyPr/>
        <a:lstStyle/>
        <a:p>
          <a:endParaRPr lang="en-US"/>
        </a:p>
      </dgm:t>
    </dgm:pt>
    <dgm:pt modelId="{EA74A1C1-D8DD-BE4A-91BA-240D20E6038F}">
      <dgm:prSet phldrT="[Text]" custT="1"/>
      <dgm:spPr/>
      <dgm:t>
        <a:bodyPr/>
        <a:lstStyle/>
        <a:p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Primary Outcome  - LBR</a:t>
          </a:r>
        </a:p>
        <a:p>
          <a:r>
            <a:rPr lang="en-US" sz="1600" b="1" i="0" dirty="0">
              <a:solidFill>
                <a:srgbClr val="660066"/>
              </a:solidFill>
              <a:latin typeface="Calibri Bold"/>
              <a:cs typeface="Comic Sans MS"/>
            </a:rPr>
            <a:t>PGS 2.0 </a:t>
          </a:r>
          <a:r>
            <a:rPr lang="en-US" sz="1600" b="1" i="0" dirty="0">
              <a:latin typeface="Calibri Bold"/>
              <a:cs typeface="Comic Sans MS"/>
            </a:rPr>
            <a:t>- no increase perhaps fewer miscarriages </a:t>
          </a:r>
          <a:endParaRPr lang="en-US" sz="1600" dirty="0"/>
        </a:p>
      </dgm:t>
    </dgm:pt>
    <dgm:pt modelId="{76D707E8-DE6B-954E-AFD7-ACA10F04A41F}" type="parTrans" cxnId="{808C5BEE-4DB6-5B4B-9443-D859D140DC8C}">
      <dgm:prSet/>
      <dgm:spPr/>
      <dgm:t>
        <a:bodyPr/>
        <a:lstStyle/>
        <a:p>
          <a:endParaRPr lang="en-US"/>
        </a:p>
      </dgm:t>
    </dgm:pt>
    <dgm:pt modelId="{0933B44F-567B-3A42-925A-B61F58CEF9F4}" type="sibTrans" cxnId="{808C5BEE-4DB6-5B4B-9443-D859D140DC8C}">
      <dgm:prSet/>
      <dgm:spPr/>
      <dgm:t>
        <a:bodyPr/>
        <a:lstStyle/>
        <a:p>
          <a:endParaRPr lang="en-US"/>
        </a:p>
      </dgm:t>
    </dgm:pt>
    <dgm:pt modelId="{B137DC5F-A06A-5442-A2A5-9D222970040C}">
      <dgm:prSet phldrT="[Text]" custT="1"/>
      <dgm:spPr/>
      <dgm:t>
        <a:bodyPr/>
        <a:lstStyle/>
        <a:p>
          <a:r>
            <a:rPr lang="en-US" sz="2400" b="1" i="0" dirty="0">
              <a:solidFill>
                <a:srgbClr val="800000"/>
              </a:solidFill>
              <a:latin typeface="Calibri Bold"/>
              <a:cs typeface="Comic Sans MS"/>
            </a:rPr>
            <a:t>Time Lapse</a:t>
          </a:r>
        </a:p>
        <a:p>
          <a:r>
            <a:rPr lang="tr-TR" sz="1200" b="1" i="1" dirty="0" err="1">
              <a:solidFill>
                <a:srgbClr val="008000"/>
              </a:solidFill>
              <a:latin typeface="Calibri Bold"/>
              <a:cs typeface="Comic Sans MS"/>
            </a:rPr>
            <a:t>Ciray</a:t>
          </a:r>
          <a:r>
            <a:rPr lang="tr-TR" sz="1200" b="1" i="1" dirty="0">
              <a:solidFill>
                <a:srgbClr val="008000"/>
              </a:solidFill>
              <a:latin typeface="Calibri Bold"/>
              <a:cs typeface="Comic Sans MS"/>
            </a:rPr>
            <a:t> et al., 2014, </a:t>
          </a:r>
          <a:r>
            <a:rPr lang="en-US" sz="1200" b="1" i="1" baseline="0" dirty="0">
              <a:solidFill>
                <a:srgbClr val="008000"/>
              </a:solidFill>
              <a:latin typeface="Calibri Bold"/>
              <a:cs typeface="Comic Sans MS"/>
            </a:rPr>
            <a:t>H</a:t>
          </a:r>
          <a:r>
            <a:rPr lang="hr-HR" sz="1200" b="1" i="1" baseline="0" dirty="0">
              <a:solidFill>
                <a:srgbClr val="008000"/>
              </a:solidFill>
              <a:latin typeface="Calibri Bold"/>
              <a:cs typeface="Comic Sans MS"/>
            </a:rPr>
            <a:t>ojnik et al., 2016; </a:t>
          </a:r>
          <a:r>
            <a:rPr lang="en-US" sz="1200" b="1" i="1" dirty="0">
              <a:solidFill>
                <a:srgbClr val="008000"/>
              </a:solidFill>
              <a:latin typeface="Calibri Bold"/>
              <a:cs typeface="Comic Sans MS"/>
            </a:rPr>
            <a:t>The Cochrane Collaboration, 2015</a:t>
          </a:r>
          <a:r>
            <a:rPr lang="tr-TR" sz="1200" b="1" i="1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r>
            <a:rPr lang="en-US" sz="1200" b="1" i="1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endParaRPr lang="en-US" sz="1200" i="1" dirty="0"/>
        </a:p>
      </dgm:t>
    </dgm:pt>
    <dgm:pt modelId="{E26E5EF8-DDB8-4446-8FA4-B96612489DF1}" type="parTrans" cxnId="{27DA67AD-90E0-394E-B6CF-9DB3253206AC}">
      <dgm:prSet/>
      <dgm:spPr/>
      <dgm:t>
        <a:bodyPr/>
        <a:lstStyle/>
        <a:p>
          <a:endParaRPr lang="en-US"/>
        </a:p>
      </dgm:t>
    </dgm:pt>
    <dgm:pt modelId="{CCE20182-5BB2-8D40-825F-EA7FC0D2F2EA}" type="sibTrans" cxnId="{27DA67AD-90E0-394E-B6CF-9DB3253206AC}">
      <dgm:prSet/>
      <dgm:spPr/>
      <dgm:t>
        <a:bodyPr/>
        <a:lstStyle/>
        <a:p>
          <a:endParaRPr lang="en-US"/>
        </a:p>
      </dgm:t>
    </dgm:pt>
    <dgm:pt modelId="{555C349F-3943-CD46-8125-9E645C7841A9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cs typeface="Comic Sans MS"/>
            </a:rPr>
            <a:t>Perfect tool for studying and </a:t>
          </a:r>
          <a:r>
            <a:rPr lang="en-US" sz="1600" b="1" i="0" dirty="0">
              <a:solidFill>
                <a:srgbClr val="0003AB"/>
              </a:solidFill>
              <a:latin typeface="Calibri Bold"/>
              <a:cs typeface="Comic Sans MS"/>
            </a:rPr>
            <a:t>understanding early embryo cleavages. </a:t>
          </a:r>
        </a:p>
        <a:p>
          <a:r>
            <a:rPr lang="en-US" sz="1600" b="1" i="0" dirty="0">
              <a:solidFill>
                <a:srgbClr val="0003AB"/>
              </a:solidFill>
              <a:latin typeface="Calibri Bold"/>
              <a:cs typeface="Comic Sans MS"/>
            </a:rPr>
            <a:t>Irregularities</a:t>
          </a:r>
          <a:r>
            <a:rPr lang="en-US" sz="1600" b="1" i="0" dirty="0">
              <a:latin typeface="Calibri Bold"/>
              <a:cs typeface="Comic Sans MS"/>
            </a:rPr>
            <a:t> in cell cleavages can be detected and such </a:t>
          </a:r>
          <a:r>
            <a:rPr lang="en-US" sz="1600" b="1" i="0" dirty="0">
              <a:solidFill>
                <a:srgbClr val="0003AB"/>
              </a:solidFill>
              <a:latin typeface="Calibri Bold"/>
              <a:cs typeface="Comic Sans MS"/>
            </a:rPr>
            <a:t>embryos can be deselected</a:t>
          </a:r>
          <a:r>
            <a:rPr lang="en-US" sz="1600" b="1" i="0" dirty="0">
              <a:latin typeface="Calibri Bold"/>
              <a:cs typeface="Comic Sans MS"/>
            </a:rPr>
            <a:t> </a:t>
          </a:r>
          <a:endParaRPr lang="en-US" sz="1600" dirty="0"/>
        </a:p>
      </dgm:t>
    </dgm:pt>
    <dgm:pt modelId="{2538A9C4-08CB-1844-AB6C-2269CC3577EE}" type="parTrans" cxnId="{CB5B5DF9-1D60-A845-BE9D-FEA00290D19D}">
      <dgm:prSet/>
      <dgm:spPr/>
      <dgm:t>
        <a:bodyPr/>
        <a:lstStyle/>
        <a:p>
          <a:endParaRPr lang="en-US"/>
        </a:p>
      </dgm:t>
    </dgm:pt>
    <dgm:pt modelId="{31E76BB2-5F49-344E-A80F-49CE51345870}" type="sibTrans" cxnId="{CB5B5DF9-1D60-A845-BE9D-FEA00290D19D}">
      <dgm:prSet/>
      <dgm:spPr/>
      <dgm:t>
        <a:bodyPr/>
        <a:lstStyle/>
        <a:p>
          <a:endParaRPr lang="en-US"/>
        </a:p>
      </dgm:t>
    </dgm:pt>
    <dgm:pt modelId="{FDD8085E-5483-374F-9B7A-CC8203A3109D}">
      <dgm:prSet phldrT="[Text]" custT="1"/>
      <dgm:spPr/>
      <dgm:t>
        <a:bodyPr/>
        <a:lstStyle/>
        <a:p>
          <a:pPr rtl="0"/>
          <a:r>
            <a:rPr lang="en-US" sz="1600" b="1" i="0" dirty="0">
              <a:latin typeface="Calibri Bold"/>
              <a:cs typeface="Comic Sans MS"/>
            </a:rPr>
            <a:t>Embryo culture and light exposure </a:t>
          </a:r>
          <a:r>
            <a:rPr lang="en-US" sz="1600" b="1" i="0" dirty="0">
              <a:solidFill>
                <a:srgbClr val="0003AB"/>
              </a:solidFill>
              <a:latin typeface="Calibri Bold"/>
              <a:cs typeface="Comic Sans MS"/>
            </a:rPr>
            <a:t>safety</a:t>
          </a:r>
          <a:r>
            <a:rPr lang="en-US" sz="1600" b="1" i="0" dirty="0">
              <a:latin typeface="Calibri Bold"/>
              <a:cs typeface="Comic Sans MS"/>
            </a:rPr>
            <a:t> needs to be evaluated</a:t>
          </a:r>
          <a:endParaRPr lang="en-US" sz="1600" dirty="0"/>
        </a:p>
      </dgm:t>
    </dgm:pt>
    <dgm:pt modelId="{A45AA2C0-28E0-694F-B287-11105CC692D5}" type="parTrans" cxnId="{83D0D299-D346-CF4A-8C96-C5B65FC0B607}">
      <dgm:prSet/>
      <dgm:spPr/>
      <dgm:t>
        <a:bodyPr/>
        <a:lstStyle/>
        <a:p>
          <a:endParaRPr lang="en-US"/>
        </a:p>
      </dgm:t>
    </dgm:pt>
    <dgm:pt modelId="{E3127D86-D664-CF49-B6F0-3848A330630E}" type="sibTrans" cxnId="{83D0D299-D346-CF4A-8C96-C5B65FC0B607}">
      <dgm:prSet/>
      <dgm:spPr/>
      <dgm:t>
        <a:bodyPr/>
        <a:lstStyle/>
        <a:p>
          <a:endParaRPr lang="en-US"/>
        </a:p>
      </dgm:t>
    </dgm:pt>
    <dgm:pt modelId="{03076672-4227-A04C-A524-AF5ACACF1871}">
      <dgm:prSet phldrT="[Text]" custT="1"/>
      <dgm:spPr/>
      <dgm:t>
        <a:bodyPr/>
        <a:lstStyle/>
        <a:p>
          <a:pPr>
            <a:lnSpc>
              <a:spcPct val="70000"/>
            </a:lnSpc>
          </a:pPr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Secondary outcomes </a:t>
          </a:r>
        </a:p>
        <a:p>
          <a:pPr>
            <a:lnSpc>
              <a:spcPct val="70000"/>
            </a:lnSpc>
          </a:pPr>
          <a:r>
            <a:rPr lang="en-US" sz="1600" b="1" i="0" dirty="0">
              <a:latin typeface="Calibri Bold"/>
              <a:cs typeface="Comic Sans MS"/>
            </a:rPr>
            <a:t>More no transfer, less transfers </a:t>
          </a:r>
        </a:p>
        <a:p>
          <a:pPr>
            <a:lnSpc>
              <a:spcPct val="70000"/>
            </a:lnSpc>
          </a:pPr>
          <a:r>
            <a:rPr lang="en-US" sz="1600" b="1" i="0" dirty="0">
              <a:latin typeface="Calibri Bold"/>
              <a:cs typeface="Comic Sans MS"/>
            </a:rPr>
            <a:t>Less embryos cryopreserved </a:t>
          </a:r>
        </a:p>
        <a:p>
          <a:pPr>
            <a:lnSpc>
              <a:spcPct val="70000"/>
            </a:lnSpc>
          </a:pPr>
          <a:r>
            <a:rPr lang="en-US" sz="1600" b="1" i="0" dirty="0">
              <a:latin typeface="Calibri Bold"/>
              <a:cs typeface="Comic Sans MS"/>
            </a:rPr>
            <a:t>Higher implantation rate per embryo </a:t>
          </a:r>
        </a:p>
        <a:p>
          <a:pPr>
            <a:lnSpc>
              <a:spcPct val="70000"/>
            </a:lnSpc>
          </a:pPr>
          <a:r>
            <a:rPr lang="en-US" sz="1600" b="1" i="0" dirty="0">
              <a:latin typeface="Calibri Bold"/>
              <a:cs typeface="Comic Sans MS"/>
            </a:rPr>
            <a:t>No effect on time to pregnancy </a:t>
          </a:r>
          <a:endParaRPr lang="en-US" sz="1600" dirty="0"/>
        </a:p>
      </dgm:t>
    </dgm:pt>
    <dgm:pt modelId="{6805AB4F-2CAA-6B42-B0DF-7F18348BCC8F}" type="parTrans" cxnId="{C16B53A5-96AF-D14E-9FC8-7C8631972F7D}">
      <dgm:prSet/>
      <dgm:spPr/>
      <dgm:t>
        <a:bodyPr/>
        <a:lstStyle/>
        <a:p>
          <a:endParaRPr lang="en-US"/>
        </a:p>
      </dgm:t>
    </dgm:pt>
    <dgm:pt modelId="{DDFCD50F-C27F-964C-BEB5-109CF7292353}" type="sibTrans" cxnId="{C16B53A5-96AF-D14E-9FC8-7C8631972F7D}">
      <dgm:prSet/>
      <dgm:spPr/>
      <dgm:t>
        <a:bodyPr/>
        <a:lstStyle/>
        <a:p>
          <a:endParaRPr lang="en-US"/>
        </a:p>
      </dgm:t>
    </dgm:pt>
    <dgm:pt modelId="{B8BFB113-2FE7-B242-9AB9-641DCEE6F929}">
      <dgm:prSet phldrT="[Text]" custT="1"/>
      <dgm:spPr/>
      <dgm:t>
        <a:bodyPr/>
        <a:lstStyle/>
        <a:p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High costs, Invasive procedure</a:t>
          </a:r>
        </a:p>
        <a:p>
          <a:r>
            <a:rPr lang="en-US" sz="1600" b="1" i="0" dirty="0">
              <a:solidFill>
                <a:srgbClr val="000099"/>
              </a:solidFill>
              <a:latin typeface="Calibri Bold"/>
            </a:rPr>
            <a:t>Mosaicism </a:t>
          </a:r>
          <a:r>
            <a:rPr lang="mr-IN" sz="1600" b="1" i="0" dirty="0">
              <a:solidFill>
                <a:srgbClr val="000090"/>
              </a:solidFill>
              <a:latin typeface="Calibri Bold"/>
              <a:cs typeface="Comic Sans MS"/>
            </a:rPr>
            <a:t>–</a:t>
          </a:r>
          <a:r>
            <a:rPr lang="en-US" sz="1600" b="1" i="0" dirty="0">
              <a:solidFill>
                <a:srgbClr val="000090"/>
              </a:solidFill>
              <a:latin typeface="Calibri Bold"/>
              <a:cs typeface="Comic Sans MS"/>
            </a:rPr>
            <a:t> Discard normal embryos</a:t>
          </a:r>
        </a:p>
        <a:p>
          <a:r>
            <a:rPr lang="en-US" sz="1600" b="1" i="0" dirty="0">
              <a:solidFill>
                <a:srgbClr val="9C110A"/>
              </a:solidFill>
              <a:latin typeface="Calibri Bold"/>
              <a:cs typeface="Comic Sans MS"/>
            </a:rPr>
            <a:t>Insufficient evidence</a:t>
          </a:r>
          <a:endParaRPr lang="en-US" sz="1600" dirty="0"/>
        </a:p>
      </dgm:t>
    </dgm:pt>
    <dgm:pt modelId="{01AE1C4A-3F1D-E24E-B3D9-E944D831BA85}" type="parTrans" cxnId="{8D6D8A11-5686-D24C-A7F5-1D8CE03F0F9F}">
      <dgm:prSet/>
      <dgm:spPr/>
      <dgm:t>
        <a:bodyPr/>
        <a:lstStyle/>
        <a:p>
          <a:endParaRPr lang="en-US"/>
        </a:p>
      </dgm:t>
    </dgm:pt>
    <dgm:pt modelId="{0B1F48B6-75DD-864D-BAC4-3CF69D7D546E}" type="sibTrans" cxnId="{8D6D8A11-5686-D24C-A7F5-1D8CE03F0F9F}">
      <dgm:prSet/>
      <dgm:spPr/>
      <dgm:t>
        <a:bodyPr/>
        <a:lstStyle/>
        <a:p>
          <a:endParaRPr lang="en-US"/>
        </a:p>
      </dgm:t>
    </dgm:pt>
    <dgm:pt modelId="{D99FC6D8-407F-DA4F-A531-E38DC6556FFB}">
      <dgm:prSet phldrT="[Text]" custT="1"/>
      <dgm:spPr/>
      <dgm:t>
        <a:bodyPr/>
        <a:lstStyle/>
        <a:p>
          <a:pPr rtl="0"/>
          <a:r>
            <a:rPr lang="en-US" sz="1600" b="1" i="0" dirty="0">
              <a:solidFill>
                <a:srgbClr val="0003AB"/>
              </a:solidFill>
              <a:latin typeface="Calibri Bold"/>
              <a:cs typeface="Comic Sans MS"/>
            </a:rPr>
            <a:t>Poor predictor of IVF </a:t>
          </a:r>
          <a:r>
            <a:rPr lang="en-US" sz="1600" b="1" i="0" dirty="0">
              <a:latin typeface="Calibri Bold"/>
              <a:cs typeface="Comic Sans MS"/>
            </a:rPr>
            <a:t>outcome as too many </a:t>
          </a:r>
          <a:r>
            <a:rPr lang="en-US" sz="1600" b="1" i="0" dirty="0">
              <a:solidFill>
                <a:srgbClr val="0003AB"/>
              </a:solidFill>
              <a:latin typeface="Calibri Bold"/>
              <a:cs typeface="Comic Sans MS"/>
            </a:rPr>
            <a:t>confounding factors </a:t>
          </a:r>
          <a:r>
            <a:rPr lang="en-US" sz="1600" b="1" i="0" dirty="0">
              <a:latin typeface="Calibri Bold"/>
              <a:cs typeface="Comic Sans MS"/>
            </a:rPr>
            <a:t>influence the dynamics of embryo development   </a:t>
          </a:r>
        </a:p>
      </dgm:t>
    </dgm:pt>
    <dgm:pt modelId="{2CC3ECE8-0BEF-9F4F-9049-55DD4647EE08}" type="parTrans" cxnId="{BCE7C76E-B434-5446-9312-D7DC232DAA4D}">
      <dgm:prSet/>
      <dgm:spPr/>
      <dgm:t>
        <a:bodyPr/>
        <a:lstStyle/>
        <a:p>
          <a:endParaRPr lang="en-US"/>
        </a:p>
      </dgm:t>
    </dgm:pt>
    <dgm:pt modelId="{59C28BA9-53D8-D241-8F8C-5DCE46077CBB}" type="sibTrans" cxnId="{BCE7C76E-B434-5446-9312-D7DC232DAA4D}">
      <dgm:prSet/>
      <dgm:spPr/>
      <dgm:t>
        <a:bodyPr/>
        <a:lstStyle/>
        <a:p>
          <a:endParaRPr lang="en-US"/>
        </a:p>
      </dgm:t>
    </dgm:pt>
    <dgm:pt modelId="{0A03025B-B5D5-7441-B350-1139467C0C18}">
      <dgm:prSet phldrT="[Text]" custT="1"/>
      <dgm:spPr/>
      <dgm:t>
        <a:bodyPr/>
        <a:lstStyle/>
        <a:p>
          <a:pPr rtl="0"/>
          <a:r>
            <a:rPr lang="en-US" sz="1600" b="1" i="0" dirty="0">
              <a:solidFill>
                <a:srgbClr val="9C110A"/>
              </a:solidFill>
              <a:latin typeface="Calibri Bold"/>
              <a:cs typeface="Comic Sans MS"/>
            </a:rPr>
            <a:t>Currently no high-quality data to support its usefulness</a:t>
          </a:r>
          <a:endParaRPr lang="en-US" sz="1600" b="1" i="0" dirty="0">
            <a:latin typeface="Calibri Bold"/>
            <a:cs typeface="Comic Sans MS"/>
          </a:endParaRPr>
        </a:p>
      </dgm:t>
    </dgm:pt>
    <dgm:pt modelId="{F26EE277-654D-7148-923F-9307B5B36224}" type="parTrans" cxnId="{E2F26538-77DE-0F4F-9328-1BFC3DC8BF2B}">
      <dgm:prSet/>
      <dgm:spPr/>
      <dgm:t>
        <a:bodyPr/>
        <a:lstStyle/>
        <a:p>
          <a:endParaRPr lang="en-US"/>
        </a:p>
      </dgm:t>
    </dgm:pt>
    <dgm:pt modelId="{6BB52E9F-CA6A-944E-867C-FC44035000C9}" type="sibTrans" cxnId="{E2F26538-77DE-0F4F-9328-1BFC3DC8BF2B}">
      <dgm:prSet/>
      <dgm:spPr/>
      <dgm:t>
        <a:bodyPr/>
        <a:lstStyle/>
        <a:p>
          <a:endParaRPr lang="en-US"/>
        </a:p>
      </dgm:t>
    </dgm:pt>
    <dgm:pt modelId="{2EDD80FE-94B0-3242-A8DA-DCE0E1D2718C}" type="pres">
      <dgm:prSet presAssocID="{FC18674D-AB2C-984C-B4B9-03A3527052E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04CF257-F741-E94D-A41B-AAB3D7A303DF}" type="pres">
      <dgm:prSet presAssocID="{19489A26-D1E9-6E45-BB32-0B2A93424547}" presName="root" presStyleCnt="0"/>
      <dgm:spPr/>
    </dgm:pt>
    <dgm:pt modelId="{690E8254-A4EB-8643-A475-A51E3913E8EC}" type="pres">
      <dgm:prSet presAssocID="{19489A26-D1E9-6E45-BB32-0B2A93424547}" presName="rootComposite" presStyleCnt="0"/>
      <dgm:spPr/>
    </dgm:pt>
    <dgm:pt modelId="{FC5230D7-694A-E64F-9F4C-2E1D9F303A1B}" type="pres">
      <dgm:prSet presAssocID="{19489A26-D1E9-6E45-BB32-0B2A93424547}" presName="rootText" presStyleLbl="node1" presStyleIdx="0" presStyleCnt="2" custScaleX="205010" custLinFactX="-15275" custLinFactNeighborX="-100000" custLinFactNeighborY="4183"/>
      <dgm:spPr/>
    </dgm:pt>
    <dgm:pt modelId="{1AE21897-B56C-A146-896F-375C0E3458FD}" type="pres">
      <dgm:prSet presAssocID="{19489A26-D1E9-6E45-BB32-0B2A93424547}" presName="rootConnector" presStyleLbl="node1" presStyleIdx="0" presStyleCnt="2"/>
      <dgm:spPr/>
    </dgm:pt>
    <dgm:pt modelId="{638EBCBA-28B4-E245-8DA7-53EFCA24EA5B}" type="pres">
      <dgm:prSet presAssocID="{19489A26-D1E9-6E45-BB32-0B2A93424547}" presName="childShape" presStyleCnt="0"/>
      <dgm:spPr/>
    </dgm:pt>
    <dgm:pt modelId="{BFF03BB6-90BA-884D-BF1C-8C2B83EAA3CB}" type="pres">
      <dgm:prSet presAssocID="{6A94DF16-C2FB-C344-9BA3-7A8B6C74C6AA}" presName="Name13" presStyleLbl="parChTrans1D2" presStyleIdx="0" presStyleCnt="8"/>
      <dgm:spPr/>
    </dgm:pt>
    <dgm:pt modelId="{5FD9CE18-BE18-134B-9B6E-9056E87AAC3D}" type="pres">
      <dgm:prSet presAssocID="{38CC3A59-2063-7243-BC0C-86D41D26B5FC}" presName="childText" presStyleLbl="bgAcc1" presStyleIdx="0" presStyleCnt="8" custScaleX="286610" custLinFactNeighborX="-19046" custLinFactNeighborY="-4596">
        <dgm:presLayoutVars>
          <dgm:bulletEnabled val="1"/>
        </dgm:presLayoutVars>
      </dgm:prSet>
      <dgm:spPr/>
    </dgm:pt>
    <dgm:pt modelId="{3857B552-304B-AB46-9AF8-55F8BC613599}" type="pres">
      <dgm:prSet presAssocID="{76D707E8-DE6B-954E-AFD7-ACA10F04A41F}" presName="Name13" presStyleLbl="parChTrans1D2" presStyleIdx="1" presStyleCnt="8"/>
      <dgm:spPr/>
    </dgm:pt>
    <dgm:pt modelId="{5F4816E1-A594-EC4A-B891-D02B4C1AE2CF}" type="pres">
      <dgm:prSet presAssocID="{EA74A1C1-D8DD-BE4A-91BA-240D20E6038F}" presName="childText" presStyleLbl="bgAcc1" presStyleIdx="1" presStyleCnt="8" custScaleX="286610" custLinFactNeighborX="-19046" custLinFactNeighborY="-18689">
        <dgm:presLayoutVars>
          <dgm:bulletEnabled val="1"/>
        </dgm:presLayoutVars>
      </dgm:prSet>
      <dgm:spPr/>
    </dgm:pt>
    <dgm:pt modelId="{FDB4F4D2-2DCF-0048-9E9F-B98733C7508F}" type="pres">
      <dgm:prSet presAssocID="{6805AB4F-2CAA-6B42-B0DF-7F18348BCC8F}" presName="Name13" presStyleLbl="parChTrans1D2" presStyleIdx="2" presStyleCnt="8"/>
      <dgm:spPr/>
    </dgm:pt>
    <dgm:pt modelId="{0F9FA856-D4BC-5042-AD7E-EECBC36F0005}" type="pres">
      <dgm:prSet presAssocID="{03076672-4227-A04C-A524-AF5ACACF1871}" presName="childText" presStyleLbl="bgAcc1" presStyleIdx="2" presStyleCnt="8" custScaleX="286610" custScaleY="147853" custLinFactNeighborX="-17945" custLinFactNeighborY="-27496">
        <dgm:presLayoutVars>
          <dgm:bulletEnabled val="1"/>
        </dgm:presLayoutVars>
      </dgm:prSet>
      <dgm:spPr/>
    </dgm:pt>
    <dgm:pt modelId="{DD5FA251-FE45-8D40-8BCD-9817AC68F328}" type="pres">
      <dgm:prSet presAssocID="{01AE1C4A-3F1D-E24E-B3D9-E944D831BA85}" presName="Name13" presStyleLbl="parChTrans1D2" presStyleIdx="3" presStyleCnt="8"/>
      <dgm:spPr/>
    </dgm:pt>
    <dgm:pt modelId="{CCCA2AB8-61E4-3B4D-9DB4-CF6459B1B869}" type="pres">
      <dgm:prSet presAssocID="{B8BFB113-2FE7-B242-9AB9-641DCEE6F929}" presName="childText" presStyleLbl="bgAcc1" presStyleIdx="3" presStyleCnt="8" custScaleX="286610" custScaleY="140517" custLinFactNeighborX="-19046" custLinFactNeighborY="-31020">
        <dgm:presLayoutVars>
          <dgm:bulletEnabled val="1"/>
        </dgm:presLayoutVars>
      </dgm:prSet>
      <dgm:spPr/>
    </dgm:pt>
    <dgm:pt modelId="{FCFA31F5-ACEF-1B41-9D7D-98F2A0527E17}" type="pres">
      <dgm:prSet presAssocID="{B137DC5F-A06A-5442-A2A5-9D222970040C}" presName="root" presStyleCnt="0"/>
      <dgm:spPr/>
    </dgm:pt>
    <dgm:pt modelId="{AA98C0F7-6253-704A-ADC4-CAAEA58735B1}" type="pres">
      <dgm:prSet presAssocID="{B137DC5F-A06A-5442-A2A5-9D222970040C}" presName="rootComposite" presStyleCnt="0"/>
      <dgm:spPr/>
    </dgm:pt>
    <dgm:pt modelId="{4C7DCB1F-661B-F441-953F-ABAC3AD61121}" type="pres">
      <dgm:prSet presAssocID="{B137DC5F-A06A-5442-A2A5-9D222970040C}" presName="rootText" presStyleLbl="node1" presStyleIdx="1" presStyleCnt="2" custScaleX="203318" custLinFactNeighborX="3366" custLinFactNeighborY="-240"/>
      <dgm:spPr/>
    </dgm:pt>
    <dgm:pt modelId="{DE42534B-AE5A-2140-98B1-62462F622F18}" type="pres">
      <dgm:prSet presAssocID="{B137DC5F-A06A-5442-A2A5-9D222970040C}" presName="rootConnector" presStyleLbl="node1" presStyleIdx="1" presStyleCnt="2"/>
      <dgm:spPr/>
    </dgm:pt>
    <dgm:pt modelId="{F2B83A85-51D6-8041-9384-2A6F5328738B}" type="pres">
      <dgm:prSet presAssocID="{B137DC5F-A06A-5442-A2A5-9D222970040C}" presName="childShape" presStyleCnt="0"/>
      <dgm:spPr/>
    </dgm:pt>
    <dgm:pt modelId="{7736A4E9-0CE1-CE4E-9151-742FCF050AC5}" type="pres">
      <dgm:prSet presAssocID="{2538A9C4-08CB-1844-AB6C-2269CC3577EE}" presName="Name13" presStyleLbl="parChTrans1D2" presStyleIdx="4" presStyleCnt="8"/>
      <dgm:spPr/>
    </dgm:pt>
    <dgm:pt modelId="{A061594D-AA41-3B4F-8884-31FC0B4D8F76}" type="pres">
      <dgm:prSet presAssocID="{555C349F-3943-CD46-8125-9E645C7841A9}" presName="childText" presStyleLbl="bgAcc1" presStyleIdx="4" presStyleCnt="8" custScaleX="286413" custScaleY="178411" custLinFactNeighborX="16466" custLinFactNeighborY="-9393">
        <dgm:presLayoutVars>
          <dgm:bulletEnabled val="1"/>
        </dgm:presLayoutVars>
      </dgm:prSet>
      <dgm:spPr/>
    </dgm:pt>
    <dgm:pt modelId="{A9AA69D6-456B-BB40-9AB3-204592A3D6C7}" type="pres">
      <dgm:prSet presAssocID="{A45AA2C0-28E0-694F-B287-11105CC692D5}" presName="Name13" presStyleLbl="parChTrans1D2" presStyleIdx="5" presStyleCnt="8"/>
      <dgm:spPr/>
    </dgm:pt>
    <dgm:pt modelId="{A887162D-3EF0-0E4A-9AB8-6FD66E4FF889}" type="pres">
      <dgm:prSet presAssocID="{FDD8085E-5483-374F-9B7A-CC8203A3109D}" presName="childText" presStyleLbl="bgAcc1" presStyleIdx="5" presStyleCnt="8" custScaleX="286413" custLinFactNeighborX="16466" custLinFactNeighborY="-8730">
        <dgm:presLayoutVars>
          <dgm:bulletEnabled val="1"/>
        </dgm:presLayoutVars>
      </dgm:prSet>
      <dgm:spPr/>
    </dgm:pt>
    <dgm:pt modelId="{1E852501-B682-CB45-B41F-2AAAE1CF921E}" type="pres">
      <dgm:prSet presAssocID="{2CC3ECE8-0BEF-9F4F-9049-55DD4647EE08}" presName="Name13" presStyleLbl="parChTrans1D2" presStyleIdx="6" presStyleCnt="8"/>
      <dgm:spPr/>
    </dgm:pt>
    <dgm:pt modelId="{F6BBF576-5B62-DE40-9300-1422298D9844}" type="pres">
      <dgm:prSet presAssocID="{D99FC6D8-407F-DA4F-A531-E38DC6556FFB}" presName="childText" presStyleLbl="bgAcc1" presStyleIdx="6" presStyleCnt="8" custScaleX="286413" custLinFactNeighborX="16466" custLinFactNeighborY="-12254">
        <dgm:presLayoutVars>
          <dgm:bulletEnabled val="1"/>
        </dgm:presLayoutVars>
      </dgm:prSet>
      <dgm:spPr/>
    </dgm:pt>
    <dgm:pt modelId="{2D12BAE5-A379-9A47-8953-7E40313C9679}" type="pres">
      <dgm:prSet presAssocID="{F26EE277-654D-7148-923F-9307B5B36224}" presName="Name13" presStyleLbl="parChTrans1D2" presStyleIdx="7" presStyleCnt="8"/>
      <dgm:spPr/>
    </dgm:pt>
    <dgm:pt modelId="{3364BE35-C0B3-974B-9B51-21B9CA324012}" type="pres">
      <dgm:prSet presAssocID="{0A03025B-B5D5-7441-B350-1139467C0C18}" presName="childText" presStyleLbl="bgAcc1" presStyleIdx="7" presStyleCnt="8" custScaleX="286413" custLinFactNeighborX="16466" custLinFactNeighborY="-22823">
        <dgm:presLayoutVars>
          <dgm:bulletEnabled val="1"/>
        </dgm:presLayoutVars>
      </dgm:prSet>
      <dgm:spPr/>
    </dgm:pt>
  </dgm:ptLst>
  <dgm:cxnLst>
    <dgm:cxn modelId="{EA941904-A2FC-0F46-8CBB-8F2FA390BFFC}" type="presOf" srcId="{D99FC6D8-407F-DA4F-A531-E38DC6556FFB}" destId="{F6BBF576-5B62-DE40-9300-1422298D9844}" srcOrd="0" destOrd="0" presId="urn:microsoft.com/office/officeart/2005/8/layout/hierarchy3"/>
    <dgm:cxn modelId="{97B23E09-49ED-2147-AD2B-835D120B551A}" type="presOf" srcId="{38CC3A59-2063-7243-BC0C-86D41D26B5FC}" destId="{5FD9CE18-BE18-134B-9B6E-9056E87AAC3D}" srcOrd="0" destOrd="0" presId="urn:microsoft.com/office/officeart/2005/8/layout/hierarchy3"/>
    <dgm:cxn modelId="{8D6D8A11-5686-D24C-A7F5-1D8CE03F0F9F}" srcId="{19489A26-D1E9-6E45-BB32-0B2A93424547}" destId="{B8BFB113-2FE7-B242-9AB9-641DCEE6F929}" srcOrd="3" destOrd="0" parTransId="{01AE1C4A-3F1D-E24E-B3D9-E944D831BA85}" sibTransId="{0B1F48B6-75DD-864D-BAC4-3CF69D7D546E}"/>
    <dgm:cxn modelId="{478D6E15-EFFE-834C-9D25-850D5FE64C43}" type="presOf" srcId="{B137DC5F-A06A-5442-A2A5-9D222970040C}" destId="{DE42534B-AE5A-2140-98B1-62462F622F18}" srcOrd="1" destOrd="0" presId="urn:microsoft.com/office/officeart/2005/8/layout/hierarchy3"/>
    <dgm:cxn modelId="{A6B3A21A-C5D8-7543-921C-82BFE1AF4372}" type="presOf" srcId="{FC18674D-AB2C-984C-B4B9-03A3527052E2}" destId="{2EDD80FE-94B0-3242-A8DA-DCE0E1D2718C}" srcOrd="0" destOrd="0" presId="urn:microsoft.com/office/officeart/2005/8/layout/hierarchy3"/>
    <dgm:cxn modelId="{BE36042F-0700-A54F-B50D-FDDCD68A8BE3}" type="presOf" srcId="{FDD8085E-5483-374F-9B7A-CC8203A3109D}" destId="{A887162D-3EF0-0E4A-9AB8-6FD66E4FF889}" srcOrd="0" destOrd="0" presId="urn:microsoft.com/office/officeart/2005/8/layout/hierarchy3"/>
    <dgm:cxn modelId="{0FBCFC32-88C5-964F-AAA0-292256E0669A}" type="presOf" srcId="{01AE1C4A-3F1D-E24E-B3D9-E944D831BA85}" destId="{DD5FA251-FE45-8D40-8BCD-9817AC68F328}" srcOrd="0" destOrd="0" presId="urn:microsoft.com/office/officeart/2005/8/layout/hierarchy3"/>
    <dgm:cxn modelId="{E2F26538-77DE-0F4F-9328-1BFC3DC8BF2B}" srcId="{B137DC5F-A06A-5442-A2A5-9D222970040C}" destId="{0A03025B-B5D5-7441-B350-1139467C0C18}" srcOrd="3" destOrd="0" parTransId="{F26EE277-654D-7148-923F-9307B5B36224}" sibTransId="{6BB52E9F-CA6A-944E-867C-FC44035000C9}"/>
    <dgm:cxn modelId="{C98C0045-83D4-B54F-AB79-11B552014377}" type="presOf" srcId="{76D707E8-DE6B-954E-AFD7-ACA10F04A41F}" destId="{3857B552-304B-AB46-9AF8-55F8BC613599}" srcOrd="0" destOrd="0" presId="urn:microsoft.com/office/officeart/2005/8/layout/hierarchy3"/>
    <dgm:cxn modelId="{B705AD48-3667-8447-9387-6672F75CBD87}" type="presOf" srcId="{2538A9C4-08CB-1844-AB6C-2269CC3577EE}" destId="{7736A4E9-0CE1-CE4E-9151-742FCF050AC5}" srcOrd="0" destOrd="0" presId="urn:microsoft.com/office/officeart/2005/8/layout/hierarchy3"/>
    <dgm:cxn modelId="{4BA82357-1A96-BE4B-93C1-20D5E8F6539C}" type="presOf" srcId="{EA74A1C1-D8DD-BE4A-91BA-240D20E6038F}" destId="{5F4816E1-A594-EC4A-B891-D02B4C1AE2CF}" srcOrd="0" destOrd="0" presId="urn:microsoft.com/office/officeart/2005/8/layout/hierarchy3"/>
    <dgm:cxn modelId="{697E7E59-E2FC-0A44-9280-5AE1B276B88F}" type="presOf" srcId="{19489A26-D1E9-6E45-BB32-0B2A93424547}" destId="{1AE21897-B56C-A146-896F-375C0E3458FD}" srcOrd="1" destOrd="0" presId="urn:microsoft.com/office/officeart/2005/8/layout/hierarchy3"/>
    <dgm:cxn modelId="{10ED8463-DC50-9B4B-AB9B-BE0A04A7EC69}" type="presOf" srcId="{19489A26-D1E9-6E45-BB32-0B2A93424547}" destId="{FC5230D7-694A-E64F-9F4C-2E1D9F303A1B}" srcOrd="0" destOrd="0" presId="urn:microsoft.com/office/officeart/2005/8/layout/hierarchy3"/>
    <dgm:cxn modelId="{BCE7C76E-B434-5446-9312-D7DC232DAA4D}" srcId="{B137DC5F-A06A-5442-A2A5-9D222970040C}" destId="{D99FC6D8-407F-DA4F-A531-E38DC6556FFB}" srcOrd="2" destOrd="0" parTransId="{2CC3ECE8-0BEF-9F4F-9049-55DD4647EE08}" sibTransId="{59C28BA9-53D8-D241-8F8C-5DCE46077CBB}"/>
    <dgm:cxn modelId="{51307B80-EA22-6847-A856-116BBF5D26AB}" type="presOf" srcId="{B137DC5F-A06A-5442-A2A5-9D222970040C}" destId="{4C7DCB1F-661B-F441-953F-ABAC3AD61121}" srcOrd="0" destOrd="0" presId="urn:microsoft.com/office/officeart/2005/8/layout/hierarchy3"/>
    <dgm:cxn modelId="{6CF4BE8F-DAB5-E541-A866-C3A6090570A2}" type="presOf" srcId="{555C349F-3943-CD46-8125-9E645C7841A9}" destId="{A061594D-AA41-3B4F-8884-31FC0B4D8F76}" srcOrd="0" destOrd="0" presId="urn:microsoft.com/office/officeart/2005/8/layout/hierarchy3"/>
    <dgm:cxn modelId="{96E28492-D9D9-BC48-BDCD-084E729B0B94}" type="presOf" srcId="{6A94DF16-C2FB-C344-9BA3-7A8B6C74C6AA}" destId="{BFF03BB6-90BA-884D-BF1C-8C2B83EAA3CB}" srcOrd="0" destOrd="0" presId="urn:microsoft.com/office/officeart/2005/8/layout/hierarchy3"/>
    <dgm:cxn modelId="{9BAE1694-75E0-E440-8A8C-5823C9D212D5}" type="presOf" srcId="{0A03025B-B5D5-7441-B350-1139467C0C18}" destId="{3364BE35-C0B3-974B-9B51-21B9CA324012}" srcOrd="0" destOrd="0" presId="urn:microsoft.com/office/officeart/2005/8/layout/hierarchy3"/>
    <dgm:cxn modelId="{83D0D299-D346-CF4A-8C96-C5B65FC0B607}" srcId="{B137DC5F-A06A-5442-A2A5-9D222970040C}" destId="{FDD8085E-5483-374F-9B7A-CC8203A3109D}" srcOrd="1" destOrd="0" parTransId="{A45AA2C0-28E0-694F-B287-11105CC692D5}" sibTransId="{E3127D86-D664-CF49-B6F0-3848A330630E}"/>
    <dgm:cxn modelId="{455138A4-EB83-5B4A-B4F4-771F42F90328}" srcId="{FC18674D-AB2C-984C-B4B9-03A3527052E2}" destId="{19489A26-D1E9-6E45-BB32-0B2A93424547}" srcOrd="0" destOrd="0" parTransId="{548C19DA-FB78-9D49-BDED-D056E694AEF3}" sibTransId="{FBFF85B4-42DE-8742-BAB8-2895517449A9}"/>
    <dgm:cxn modelId="{C16B53A5-96AF-D14E-9FC8-7C8631972F7D}" srcId="{19489A26-D1E9-6E45-BB32-0B2A93424547}" destId="{03076672-4227-A04C-A524-AF5ACACF1871}" srcOrd="2" destOrd="0" parTransId="{6805AB4F-2CAA-6B42-B0DF-7F18348BCC8F}" sibTransId="{DDFCD50F-C27F-964C-BEB5-109CF7292353}"/>
    <dgm:cxn modelId="{0D8F86A7-8A88-3348-AB17-4AD3052C4854}" type="presOf" srcId="{A45AA2C0-28E0-694F-B287-11105CC692D5}" destId="{A9AA69D6-456B-BB40-9AB3-204592A3D6C7}" srcOrd="0" destOrd="0" presId="urn:microsoft.com/office/officeart/2005/8/layout/hierarchy3"/>
    <dgm:cxn modelId="{AF6203A8-3704-F242-A26C-5150AC08899B}" type="presOf" srcId="{6805AB4F-2CAA-6B42-B0DF-7F18348BCC8F}" destId="{FDB4F4D2-2DCF-0048-9E9F-B98733C7508F}" srcOrd="0" destOrd="0" presId="urn:microsoft.com/office/officeart/2005/8/layout/hierarchy3"/>
    <dgm:cxn modelId="{4EF6CFAA-641B-6942-AE74-9221ACCEAEAB}" type="presOf" srcId="{03076672-4227-A04C-A524-AF5ACACF1871}" destId="{0F9FA856-D4BC-5042-AD7E-EECBC36F0005}" srcOrd="0" destOrd="0" presId="urn:microsoft.com/office/officeart/2005/8/layout/hierarchy3"/>
    <dgm:cxn modelId="{27DA67AD-90E0-394E-B6CF-9DB3253206AC}" srcId="{FC18674D-AB2C-984C-B4B9-03A3527052E2}" destId="{B137DC5F-A06A-5442-A2A5-9D222970040C}" srcOrd="1" destOrd="0" parTransId="{E26E5EF8-DDB8-4446-8FA4-B96612489DF1}" sibTransId="{CCE20182-5BB2-8D40-825F-EA7FC0D2F2EA}"/>
    <dgm:cxn modelId="{1E79DDB2-864F-5F46-811D-A66473C10249}" type="presOf" srcId="{F26EE277-654D-7148-923F-9307B5B36224}" destId="{2D12BAE5-A379-9A47-8953-7E40313C9679}" srcOrd="0" destOrd="0" presId="urn:microsoft.com/office/officeart/2005/8/layout/hierarchy3"/>
    <dgm:cxn modelId="{6E989EC9-B0EB-CE4A-A55C-3E09C4FE5361}" type="presOf" srcId="{2CC3ECE8-0BEF-9F4F-9049-55DD4647EE08}" destId="{1E852501-B682-CB45-B41F-2AAAE1CF921E}" srcOrd="0" destOrd="0" presId="urn:microsoft.com/office/officeart/2005/8/layout/hierarchy3"/>
    <dgm:cxn modelId="{074046EC-0FC9-E74C-990D-DB0B701B4919}" srcId="{19489A26-D1E9-6E45-BB32-0B2A93424547}" destId="{38CC3A59-2063-7243-BC0C-86D41D26B5FC}" srcOrd="0" destOrd="0" parTransId="{6A94DF16-C2FB-C344-9BA3-7A8B6C74C6AA}" sibTransId="{E45937D0-2A8E-2B40-A237-11B161C71E18}"/>
    <dgm:cxn modelId="{808C5BEE-4DB6-5B4B-9443-D859D140DC8C}" srcId="{19489A26-D1E9-6E45-BB32-0B2A93424547}" destId="{EA74A1C1-D8DD-BE4A-91BA-240D20E6038F}" srcOrd="1" destOrd="0" parTransId="{76D707E8-DE6B-954E-AFD7-ACA10F04A41F}" sibTransId="{0933B44F-567B-3A42-925A-B61F58CEF9F4}"/>
    <dgm:cxn modelId="{CB5B5DF9-1D60-A845-BE9D-FEA00290D19D}" srcId="{B137DC5F-A06A-5442-A2A5-9D222970040C}" destId="{555C349F-3943-CD46-8125-9E645C7841A9}" srcOrd="0" destOrd="0" parTransId="{2538A9C4-08CB-1844-AB6C-2269CC3577EE}" sibTransId="{31E76BB2-5F49-344E-A80F-49CE51345870}"/>
    <dgm:cxn modelId="{EAB36BFC-4A89-5341-B110-9DD2BF5F5A74}" type="presOf" srcId="{B8BFB113-2FE7-B242-9AB9-641DCEE6F929}" destId="{CCCA2AB8-61E4-3B4D-9DB4-CF6459B1B869}" srcOrd="0" destOrd="0" presId="urn:microsoft.com/office/officeart/2005/8/layout/hierarchy3"/>
    <dgm:cxn modelId="{3CDA61D5-AD17-2747-9314-FA64A363AEBC}" type="presParOf" srcId="{2EDD80FE-94B0-3242-A8DA-DCE0E1D2718C}" destId="{404CF257-F741-E94D-A41B-AAB3D7A303DF}" srcOrd="0" destOrd="0" presId="urn:microsoft.com/office/officeart/2005/8/layout/hierarchy3"/>
    <dgm:cxn modelId="{24CF7B01-C5BE-524A-9299-841691B2D805}" type="presParOf" srcId="{404CF257-F741-E94D-A41B-AAB3D7A303DF}" destId="{690E8254-A4EB-8643-A475-A51E3913E8EC}" srcOrd="0" destOrd="0" presId="urn:microsoft.com/office/officeart/2005/8/layout/hierarchy3"/>
    <dgm:cxn modelId="{B20DC364-BACE-3D43-9790-E50DEECBE7BD}" type="presParOf" srcId="{690E8254-A4EB-8643-A475-A51E3913E8EC}" destId="{FC5230D7-694A-E64F-9F4C-2E1D9F303A1B}" srcOrd="0" destOrd="0" presId="urn:microsoft.com/office/officeart/2005/8/layout/hierarchy3"/>
    <dgm:cxn modelId="{7F0A137B-9576-614C-A3DE-F90F1B3CA13A}" type="presParOf" srcId="{690E8254-A4EB-8643-A475-A51E3913E8EC}" destId="{1AE21897-B56C-A146-896F-375C0E3458FD}" srcOrd="1" destOrd="0" presId="urn:microsoft.com/office/officeart/2005/8/layout/hierarchy3"/>
    <dgm:cxn modelId="{A0919C47-869C-AC41-B792-50D1F65F64A4}" type="presParOf" srcId="{404CF257-F741-E94D-A41B-AAB3D7A303DF}" destId="{638EBCBA-28B4-E245-8DA7-53EFCA24EA5B}" srcOrd="1" destOrd="0" presId="urn:microsoft.com/office/officeart/2005/8/layout/hierarchy3"/>
    <dgm:cxn modelId="{AD21EB08-B7F4-754B-AB1C-D4879B682271}" type="presParOf" srcId="{638EBCBA-28B4-E245-8DA7-53EFCA24EA5B}" destId="{BFF03BB6-90BA-884D-BF1C-8C2B83EAA3CB}" srcOrd="0" destOrd="0" presId="urn:microsoft.com/office/officeart/2005/8/layout/hierarchy3"/>
    <dgm:cxn modelId="{C491D0E5-29FF-9148-A39C-23C87391F4AE}" type="presParOf" srcId="{638EBCBA-28B4-E245-8DA7-53EFCA24EA5B}" destId="{5FD9CE18-BE18-134B-9B6E-9056E87AAC3D}" srcOrd="1" destOrd="0" presId="urn:microsoft.com/office/officeart/2005/8/layout/hierarchy3"/>
    <dgm:cxn modelId="{593DD3C3-D5DC-2B45-AC74-07BF99BE0FFA}" type="presParOf" srcId="{638EBCBA-28B4-E245-8DA7-53EFCA24EA5B}" destId="{3857B552-304B-AB46-9AF8-55F8BC613599}" srcOrd="2" destOrd="0" presId="urn:microsoft.com/office/officeart/2005/8/layout/hierarchy3"/>
    <dgm:cxn modelId="{81DF8ABE-18DC-094D-96A5-08A6D223687A}" type="presParOf" srcId="{638EBCBA-28B4-E245-8DA7-53EFCA24EA5B}" destId="{5F4816E1-A594-EC4A-B891-D02B4C1AE2CF}" srcOrd="3" destOrd="0" presId="urn:microsoft.com/office/officeart/2005/8/layout/hierarchy3"/>
    <dgm:cxn modelId="{B08EA587-7272-2045-B7D0-CF8112C9D993}" type="presParOf" srcId="{638EBCBA-28B4-E245-8DA7-53EFCA24EA5B}" destId="{FDB4F4D2-2DCF-0048-9E9F-B98733C7508F}" srcOrd="4" destOrd="0" presId="urn:microsoft.com/office/officeart/2005/8/layout/hierarchy3"/>
    <dgm:cxn modelId="{AFD1EE48-4DF4-E241-88EB-B127D85FB161}" type="presParOf" srcId="{638EBCBA-28B4-E245-8DA7-53EFCA24EA5B}" destId="{0F9FA856-D4BC-5042-AD7E-EECBC36F0005}" srcOrd="5" destOrd="0" presId="urn:microsoft.com/office/officeart/2005/8/layout/hierarchy3"/>
    <dgm:cxn modelId="{EF791C22-6DEC-D541-B233-4335F090CA55}" type="presParOf" srcId="{638EBCBA-28B4-E245-8DA7-53EFCA24EA5B}" destId="{DD5FA251-FE45-8D40-8BCD-9817AC68F328}" srcOrd="6" destOrd="0" presId="urn:microsoft.com/office/officeart/2005/8/layout/hierarchy3"/>
    <dgm:cxn modelId="{220AD1FE-743B-B64C-9826-0E3C93290F6F}" type="presParOf" srcId="{638EBCBA-28B4-E245-8DA7-53EFCA24EA5B}" destId="{CCCA2AB8-61E4-3B4D-9DB4-CF6459B1B869}" srcOrd="7" destOrd="0" presId="urn:microsoft.com/office/officeart/2005/8/layout/hierarchy3"/>
    <dgm:cxn modelId="{AC80D94C-9ED1-1C48-A715-073464D1CE34}" type="presParOf" srcId="{2EDD80FE-94B0-3242-A8DA-DCE0E1D2718C}" destId="{FCFA31F5-ACEF-1B41-9D7D-98F2A0527E17}" srcOrd="1" destOrd="0" presId="urn:microsoft.com/office/officeart/2005/8/layout/hierarchy3"/>
    <dgm:cxn modelId="{2A2DE9CE-61FA-2740-BD00-845DD9160F72}" type="presParOf" srcId="{FCFA31F5-ACEF-1B41-9D7D-98F2A0527E17}" destId="{AA98C0F7-6253-704A-ADC4-CAAEA58735B1}" srcOrd="0" destOrd="0" presId="urn:microsoft.com/office/officeart/2005/8/layout/hierarchy3"/>
    <dgm:cxn modelId="{B0010A32-2EB7-7D49-BC0D-9E8A001CAD71}" type="presParOf" srcId="{AA98C0F7-6253-704A-ADC4-CAAEA58735B1}" destId="{4C7DCB1F-661B-F441-953F-ABAC3AD61121}" srcOrd="0" destOrd="0" presId="urn:microsoft.com/office/officeart/2005/8/layout/hierarchy3"/>
    <dgm:cxn modelId="{0787F073-E50A-0B4F-B4CB-7E8CCC963ADB}" type="presParOf" srcId="{AA98C0F7-6253-704A-ADC4-CAAEA58735B1}" destId="{DE42534B-AE5A-2140-98B1-62462F622F18}" srcOrd="1" destOrd="0" presId="urn:microsoft.com/office/officeart/2005/8/layout/hierarchy3"/>
    <dgm:cxn modelId="{C1D25B7B-888A-9141-9A5B-7FF9FBFEF373}" type="presParOf" srcId="{FCFA31F5-ACEF-1B41-9D7D-98F2A0527E17}" destId="{F2B83A85-51D6-8041-9384-2A6F5328738B}" srcOrd="1" destOrd="0" presId="urn:microsoft.com/office/officeart/2005/8/layout/hierarchy3"/>
    <dgm:cxn modelId="{18777CC9-576C-024B-B0D2-3600471B75A2}" type="presParOf" srcId="{F2B83A85-51D6-8041-9384-2A6F5328738B}" destId="{7736A4E9-0CE1-CE4E-9151-742FCF050AC5}" srcOrd="0" destOrd="0" presId="urn:microsoft.com/office/officeart/2005/8/layout/hierarchy3"/>
    <dgm:cxn modelId="{B628E6F0-8B2D-894B-9184-56AFA0BEFA49}" type="presParOf" srcId="{F2B83A85-51D6-8041-9384-2A6F5328738B}" destId="{A061594D-AA41-3B4F-8884-31FC0B4D8F76}" srcOrd="1" destOrd="0" presId="urn:microsoft.com/office/officeart/2005/8/layout/hierarchy3"/>
    <dgm:cxn modelId="{F673E6B5-7DBF-2346-A414-9B0B71902DBE}" type="presParOf" srcId="{F2B83A85-51D6-8041-9384-2A6F5328738B}" destId="{A9AA69D6-456B-BB40-9AB3-204592A3D6C7}" srcOrd="2" destOrd="0" presId="urn:microsoft.com/office/officeart/2005/8/layout/hierarchy3"/>
    <dgm:cxn modelId="{38E366AC-D96B-8842-BF58-710244771C79}" type="presParOf" srcId="{F2B83A85-51D6-8041-9384-2A6F5328738B}" destId="{A887162D-3EF0-0E4A-9AB8-6FD66E4FF889}" srcOrd="3" destOrd="0" presId="urn:microsoft.com/office/officeart/2005/8/layout/hierarchy3"/>
    <dgm:cxn modelId="{232809F5-3BB6-0B42-8EAF-991FCA628C7C}" type="presParOf" srcId="{F2B83A85-51D6-8041-9384-2A6F5328738B}" destId="{1E852501-B682-CB45-B41F-2AAAE1CF921E}" srcOrd="4" destOrd="0" presId="urn:microsoft.com/office/officeart/2005/8/layout/hierarchy3"/>
    <dgm:cxn modelId="{B7E99D01-0616-024E-B386-C17ABA3E7C95}" type="presParOf" srcId="{F2B83A85-51D6-8041-9384-2A6F5328738B}" destId="{F6BBF576-5B62-DE40-9300-1422298D9844}" srcOrd="5" destOrd="0" presId="urn:microsoft.com/office/officeart/2005/8/layout/hierarchy3"/>
    <dgm:cxn modelId="{092956B4-8061-A945-92E4-50DDF52C1314}" type="presParOf" srcId="{F2B83A85-51D6-8041-9384-2A6F5328738B}" destId="{2D12BAE5-A379-9A47-8953-7E40313C9679}" srcOrd="6" destOrd="0" presId="urn:microsoft.com/office/officeart/2005/8/layout/hierarchy3"/>
    <dgm:cxn modelId="{612ECADC-F9ED-E449-8E6D-BA9159C414A9}" type="presParOf" srcId="{F2B83A85-51D6-8041-9384-2A6F5328738B}" destId="{3364BE35-C0B3-974B-9B51-21B9CA324012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070E4D-500D-474D-8D23-C0581D74051B}" type="doc">
      <dgm:prSet loTypeId="urn:microsoft.com/office/officeart/2009/layout/CirclePictureHierarchy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0924EEA-1FB0-0A4E-B2BF-8F5D6ED6DF46}">
      <dgm:prSet phldrT="[Text]" custT="1"/>
      <dgm:spPr/>
      <dgm:t>
        <a:bodyPr/>
        <a:lstStyle/>
        <a:p>
          <a:pPr algn="ctr"/>
          <a:r>
            <a:rPr lang="en-US" sz="2000" b="1" i="0" dirty="0">
              <a:solidFill>
                <a:srgbClr val="800000"/>
              </a:solidFill>
              <a:latin typeface="Calibri Bold"/>
              <a:cs typeface="Comic Sans MS"/>
            </a:rPr>
            <a:t>Procedures to increase IRs</a:t>
          </a:r>
        </a:p>
      </dgm:t>
    </dgm:pt>
    <dgm:pt modelId="{7CF01045-B660-6B4E-BD5A-F81F858C6B54}" type="parTrans" cxnId="{EAD2A854-5932-C74C-9BB5-A7B5249201DD}">
      <dgm:prSet/>
      <dgm:spPr/>
      <dgm:t>
        <a:bodyPr/>
        <a:lstStyle/>
        <a:p>
          <a:endParaRPr lang="en-US"/>
        </a:p>
      </dgm:t>
    </dgm:pt>
    <dgm:pt modelId="{A8AD8808-BFF4-D344-A4C4-164AB9F1D0E9}" type="sibTrans" cxnId="{EAD2A854-5932-C74C-9BB5-A7B5249201DD}">
      <dgm:prSet/>
      <dgm:spPr/>
      <dgm:t>
        <a:bodyPr/>
        <a:lstStyle/>
        <a:p>
          <a:endParaRPr lang="en-US"/>
        </a:p>
      </dgm:t>
    </dgm:pt>
    <dgm:pt modelId="{39FD0412-09F4-114D-A1AC-4EEAAFE3B5B8}">
      <dgm:prSet phldrT="[Text]" custT="1"/>
      <dgm:spPr/>
      <dgm:t>
        <a:bodyPr/>
        <a:lstStyle/>
        <a:p>
          <a:pPr algn="ctr"/>
          <a:r>
            <a:rPr lang="en-US" sz="2000" b="1" i="0" dirty="0">
              <a:solidFill>
                <a:srgbClr val="21009F"/>
              </a:solidFill>
              <a:latin typeface="Calibri Bold"/>
              <a:cs typeface="Comic Sans MS"/>
            </a:rPr>
            <a:t>Assisted Hatching</a:t>
          </a:r>
        </a:p>
      </dgm:t>
    </dgm:pt>
    <dgm:pt modelId="{0EA059A4-E47C-364F-B516-AD7FFDD97CE6}" type="parTrans" cxnId="{B10720A8-0CF6-2F40-A4C0-DB0C9F0FE520}">
      <dgm:prSet/>
      <dgm:spPr/>
      <dgm:t>
        <a:bodyPr/>
        <a:lstStyle/>
        <a:p>
          <a:endParaRPr lang="en-US"/>
        </a:p>
      </dgm:t>
    </dgm:pt>
    <dgm:pt modelId="{177B482A-BC5A-4E4B-942F-B5F85011BA0A}" type="sibTrans" cxnId="{B10720A8-0CF6-2F40-A4C0-DB0C9F0FE520}">
      <dgm:prSet/>
      <dgm:spPr/>
      <dgm:t>
        <a:bodyPr/>
        <a:lstStyle/>
        <a:p>
          <a:endParaRPr lang="en-US"/>
        </a:p>
      </dgm:t>
    </dgm:pt>
    <dgm:pt modelId="{EBC1FAF4-5605-D840-B319-3264B47FA334}">
      <dgm:prSet phldrT="[Text]" custT="1"/>
      <dgm:spPr/>
      <dgm:t>
        <a:bodyPr/>
        <a:lstStyle/>
        <a:p>
          <a:pPr algn="ctr"/>
          <a:r>
            <a:rPr lang="en-US" sz="2000" b="1" i="0" dirty="0">
              <a:latin typeface="Calibri Bold"/>
              <a:cs typeface="Comic Sans MS"/>
            </a:rPr>
            <a:t>Mechanical</a:t>
          </a:r>
        </a:p>
      </dgm:t>
    </dgm:pt>
    <dgm:pt modelId="{7DEF3AFF-803D-C849-8D2A-35D692D4E555}" type="parTrans" cxnId="{01798438-A29B-BD4F-98DB-E7D7F74AED4B}">
      <dgm:prSet/>
      <dgm:spPr/>
      <dgm:t>
        <a:bodyPr/>
        <a:lstStyle/>
        <a:p>
          <a:endParaRPr lang="en-US"/>
        </a:p>
      </dgm:t>
    </dgm:pt>
    <dgm:pt modelId="{72868F65-3261-AB47-A2FF-A95F110718DE}" type="sibTrans" cxnId="{01798438-A29B-BD4F-98DB-E7D7F74AED4B}">
      <dgm:prSet/>
      <dgm:spPr/>
      <dgm:t>
        <a:bodyPr/>
        <a:lstStyle/>
        <a:p>
          <a:endParaRPr lang="en-US"/>
        </a:p>
      </dgm:t>
    </dgm:pt>
    <dgm:pt modelId="{4885A3FC-6ABD-AF4F-A90B-D26AB84BA47B}">
      <dgm:prSet phldrT="[Text]" custT="1"/>
      <dgm:spPr/>
      <dgm:t>
        <a:bodyPr/>
        <a:lstStyle/>
        <a:p>
          <a:pPr algn="ctr"/>
          <a:r>
            <a:rPr lang="en-US" sz="2000" b="1" i="0" dirty="0">
              <a:latin typeface="Calibri Bold"/>
              <a:cs typeface="Comic Sans MS"/>
            </a:rPr>
            <a:t>Laser assisted</a:t>
          </a:r>
        </a:p>
      </dgm:t>
    </dgm:pt>
    <dgm:pt modelId="{B963B46B-9A25-2945-AD0B-A3FB67AADE01}" type="parTrans" cxnId="{8BE2876E-BA73-9543-82D5-17F2EC34F39B}">
      <dgm:prSet/>
      <dgm:spPr/>
      <dgm:t>
        <a:bodyPr/>
        <a:lstStyle/>
        <a:p>
          <a:endParaRPr lang="en-US"/>
        </a:p>
      </dgm:t>
    </dgm:pt>
    <dgm:pt modelId="{599216A2-07BE-8A4D-888A-505F642C9F13}" type="sibTrans" cxnId="{8BE2876E-BA73-9543-82D5-17F2EC34F39B}">
      <dgm:prSet/>
      <dgm:spPr/>
      <dgm:t>
        <a:bodyPr/>
        <a:lstStyle/>
        <a:p>
          <a:endParaRPr lang="en-US"/>
        </a:p>
      </dgm:t>
    </dgm:pt>
    <dgm:pt modelId="{9CDC1BC7-BECF-774A-8F35-CAD31AA59D26}">
      <dgm:prSet phldrT="[Text]" custT="1"/>
      <dgm:spPr/>
      <dgm:t>
        <a:bodyPr/>
        <a:lstStyle/>
        <a:p>
          <a:pPr algn="ctr"/>
          <a:r>
            <a:rPr lang="en-US" sz="2000" b="1" i="0" dirty="0">
              <a:solidFill>
                <a:srgbClr val="21009F"/>
              </a:solidFill>
              <a:latin typeface="Calibri Bold"/>
              <a:cs typeface="Comic Sans MS"/>
            </a:rPr>
            <a:t>Embryo Glue (</a:t>
          </a:r>
          <a:r>
            <a:rPr lang="en-US" sz="2000" b="1" i="0" dirty="0" err="1">
              <a:solidFill>
                <a:srgbClr val="21009F"/>
              </a:solidFill>
              <a:latin typeface="Calibri Bold"/>
              <a:cs typeface="Comic Sans MS"/>
            </a:rPr>
            <a:t>Hyaluronan</a:t>
          </a:r>
          <a:r>
            <a:rPr lang="en-US" sz="2000" b="1" i="0" dirty="0">
              <a:solidFill>
                <a:srgbClr val="21009F"/>
              </a:solidFill>
              <a:latin typeface="Calibri Bold"/>
              <a:cs typeface="Comic Sans MS"/>
            </a:rPr>
            <a:t>)</a:t>
          </a:r>
        </a:p>
      </dgm:t>
    </dgm:pt>
    <dgm:pt modelId="{FC2B059A-1EB1-614C-AA87-0CC63609F65F}" type="parTrans" cxnId="{E4410BFC-03F7-F545-8133-76E0330FEBFC}">
      <dgm:prSet/>
      <dgm:spPr/>
      <dgm:t>
        <a:bodyPr/>
        <a:lstStyle/>
        <a:p>
          <a:endParaRPr lang="en-US"/>
        </a:p>
      </dgm:t>
    </dgm:pt>
    <dgm:pt modelId="{54589A3D-CD54-8E4A-8502-D068C1D8E063}" type="sibTrans" cxnId="{E4410BFC-03F7-F545-8133-76E0330FEBFC}">
      <dgm:prSet/>
      <dgm:spPr/>
      <dgm:t>
        <a:bodyPr/>
        <a:lstStyle/>
        <a:p>
          <a:endParaRPr lang="en-US"/>
        </a:p>
      </dgm:t>
    </dgm:pt>
    <dgm:pt modelId="{C84D51E3-286E-D646-AE97-F3DDD9B3A2FA}">
      <dgm:prSet phldrT="[Text]" custT="1"/>
      <dgm:spPr/>
      <dgm:t>
        <a:bodyPr/>
        <a:lstStyle/>
        <a:p>
          <a:pPr algn="ctr"/>
          <a:r>
            <a:rPr lang="en-US" sz="2000" b="1" i="0" dirty="0">
              <a:latin typeface="Calibri Bold"/>
              <a:cs typeface="Comic Sans MS"/>
            </a:rPr>
            <a:t>Conflicting results though few </a:t>
          </a:r>
          <a:r>
            <a:rPr lang="mr-IN" sz="2000" b="1" i="0" dirty="0">
              <a:latin typeface="Calibri Bold"/>
              <a:cs typeface="Comic Sans MS"/>
            </a:rPr>
            <a:t>–</a:t>
          </a:r>
          <a:r>
            <a:rPr lang="en-US" sz="2000" b="1" i="0" dirty="0">
              <a:latin typeface="Calibri Bold"/>
              <a:cs typeface="Comic Sans MS"/>
            </a:rPr>
            <a:t> improved IR and CPR</a:t>
          </a:r>
        </a:p>
      </dgm:t>
    </dgm:pt>
    <dgm:pt modelId="{8CC95AEE-5B25-FE4D-BB2B-6DB914240116}" type="parTrans" cxnId="{882C4A3A-6097-A74C-8535-0255456B0FA1}">
      <dgm:prSet/>
      <dgm:spPr/>
      <dgm:t>
        <a:bodyPr/>
        <a:lstStyle/>
        <a:p>
          <a:endParaRPr lang="en-US"/>
        </a:p>
      </dgm:t>
    </dgm:pt>
    <dgm:pt modelId="{3D60673F-3E58-D040-8068-4F3FD7A808EF}" type="sibTrans" cxnId="{882C4A3A-6097-A74C-8535-0255456B0FA1}">
      <dgm:prSet/>
      <dgm:spPr/>
      <dgm:t>
        <a:bodyPr/>
        <a:lstStyle/>
        <a:p>
          <a:endParaRPr lang="en-US"/>
        </a:p>
      </dgm:t>
    </dgm:pt>
    <dgm:pt modelId="{D46044DA-DA2C-944E-B2D5-BBD63783C762}">
      <dgm:prSet phldrT="[Text]" custT="1"/>
      <dgm:spPr/>
      <dgm:t>
        <a:bodyPr/>
        <a:lstStyle/>
        <a:p>
          <a:pPr algn="ctr"/>
          <a:r>
            <a:rPr lang="en-US" sz="2000" b="1" i="0" dirty="0">
              <a:latin typeface="Calibri Bold"/>
              <a:cs typeface="Comic Sans MS"/>
            </a:rPr>
            <a:t>Chemical using Acid </a:t>
          </a:r>
          <a:r>
            <a:rPr lang="en-US" sz="2000" b="1" i="0" dirty="0" err="1">
              <a:latin typeface="Calibri Bold"/>
              <a:cs typeface="Comic Sans MS"/>
            </a:rPr>
            <a:t>Tyrode</a:t>
          </a:r>
          <a:endParaRPr lang="en-US" sz="2000" b="1" i="0" dirty="0">
            <a:latin typeface="Calibri Bold"/>
            <a:cs typeface="Comic Sans MS"/>
          </a:endParaRPr>
        </a:p>
      </dgm:t>
    </dgm:pt>
    <dgm:pt modelId="{8FDBBA3E-BDFD-0F4E-BDF4-C010F38F2A07}" type="parTrans" cxnId="{DCA21B03-C0B6-4B41-8002-F5EBA7EBFB95}">
      <dgm:prSet/>
      <dgm:spPr/>
      <dgm:t>
        <a:bodyPr/>
        <a:lstStyle/>
        <a:p>
          <a:endParaRPr lang="en-US"/>
        </a:p>
      </dgm:t>
    </dgm:pt>
    <dgm:pt modelId="{72AF8321-CD8E-7349-9AFD-55E593B8F1B4}" type="sibTrans" cxnId="{DCA21B03-C0B6-4B41-8002-F5EBA7EBFB95}">
      <dgm:prSet/>
      <dgm:spPr/>
      <dgm:t>
        <a:bodyPr/>
        <a:lstStyle/>
        <a:p>
          <a:endParaRPr lang="en-US"/>
        </a:p>
      </dgm:t>
    </dgm:pt>
    <dgm:pt modelId="{2329B1B7-B91A-9E4D-B845-879F29B7204B}" type="pres">
      <dgm:prSet presAssocID="{2C070E4D-500D-474D-8D23-C0581D7405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2F16F6-3FC1-E944-8DF9-A21839CC8B63}" type="pres">
      <dgm:prSet presAssocID="{90924EEA-1FB0-0A4E-B2BF-8F5D6ED6DF46}" presName="hierRoot1" presStyleCnt="0"/>
      <dgm:spPr/>
    </dgm:pt>
    <dgm:pt modelId="{5A6B57F2-108B-BC45-8B3A-64F3B70DB1BC}" type="pres">
      <dgm:prSet presAssocID="{90924EEA-1FB0-0A4E-B2BF-8F5D6ED6DF46}" presName="composite" presStyleCnt="0"/>
      <dgm:spPr/>
    </dgm:pt>
    <dgm:pt modelId="{64CEA295-6501-6847-AE20-E17FB0B9A76F}" type="pres">
      <dgm:prSet presAssocID="{90924EEA-1FB0-0A4E-B2BF-8F5D6ED6DF46}" presName="image" presStyleLbl="node0" presStyleIdx="0" presStyleCnt="1" custLinFactY="-21272" custLinFactNeighborX="-24606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2DA9083-BE1B-4D48-9A51-5372DDC2A15F}" type="pres">
      <dgm:prSet presAssocID="{90924EEA-1FB0-0A4E-B2BF-8F5D6ED6DF46}" presName="text" presStyleLbl="revTx" presStyleIdx="0" presStyleCnt="7" custScaleX="146038" custScaleY="143545" custLinFactY="-26995" custLinFactNeighborX="5315" custLinFactNeighborY="-100000">
        <dgm:presLayoutVars>
          <dgm:chPref val="3"/>
        </dgm:presLayoutVars>
      </dgm:prSet>
      <dgm:spPr/>
    </dgm:pt>
    <dgm:pt modelId="{F136FE1A-FD6D-3E4E-B39A-735DA2940FBD}" type="pres">
      <dgm:prSet presAssocID="{90924EEA-1FB0-0A4E-B2BF-8F5D6ED6DF46}" presName="hierChild2" presStyleCnt="0"/>
      <dgm:spPr/>
    </dgm:pt>
    <dgm:pt modelId="{C4AAE89A-3B15-7140-9873-02A8F20395B0}" type="pres">
      <dgm:prSet presAssocID="{0EA059A4-E47C-364F-B516-AD7FFDD97CE6}" presName="Name10" presStyleLbl="parChTrans1D2" presStyleIdx="0" presStyleCnt="2"/>
      <dgm:spPr/>
    </dgm:pt>
    <dgm:pt modelId="{1C7DD908-31D0-CF47-8A80-C43E7D75DDF9}" type="pres">
      <dgm:prSet presAssocID="{39FD0412-09F4-114D-A1AC-4EEAAFE3B5B8}" presName="hierRoot2" presStyleCnt="0"/>
      <dgm:spPr/>
    </dgm:pt>
    <dgm:pt modelId="{A8EA4F29-89B6-A647-AF33-F38FC6C1E28B}" type="pres">
      <dgm:prSet presAssocID="{39FD0412-09F4-114D-A1AC-4EEAAFE3B5B8}" presName="composite2" presStyleCnt="0"/>
      <dgm:spPr/>
    </dgm:pt>
    <dgm:pt modelId="{ECCE2413-D747-D34E-B83C-179F8BE32129}" type="pres">
      <dgm:prSet presAssocID="{39FD0412-09F4-114D-A1AC-4EEAAFE3B5B8}" presName="image2" presStyleLbl="node2" presStyleIdx="0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92502A9-C3C1-404B-87D0-ABE98951F329}" type="pres">
      <dgm:prSet presAssocID="{39FD0412-09F4-114D-A1AC-4EEAAFE3B5B8}" presName="text2" presStyleLbl="revTx" presStyleIdx="1" presStyleCnt="7" custScaleX="146038">
        <dgm:presLayoutVars>
          <dgm:chPref val="3"/>
        </dgm:presLayoutVars>
      </dgm:prSet>
      <dgm:spPr/>
    </dgm:pt>
    <dgm:pt modelId="{F87B8035-B0FF-5847-AAB4-CAF9BC98CE81}" type="pres">
      <dgm:prSet presAssocID="{39FD0412-09F4-114D-A1AC-4EEAAFE3B5B8}" presName="hierChild3" presStyleCnt="0"/>
      <dgm:spPr/>
    </dgm:pt>
    <dgm:pt modelId="{11F1AE04-C4A7-6342-AA47-3D78AB5CFE0E}" type="pres">
      <dgm:prSet presAssocID="{7DEF3AFF-803D-C849-8D2A-35D692D4E555}" presName="Name17" presStyleLbl="parChTrans1D3" presStyleIdx="0" presStyleCnt="4"/>
      <dgm:spPr/>
    </dgm:pt>
    <dgm:pt modelId="{F18C0DD5-802E-AE45-AFC9-AFA6707CFB7F}" type="pres">
      <dgm:prSet presAssocID="{EBC1FAF4-5605-D840-B319-3264B47FA334}" presName="hierRoot3" presStyleCnt="0"/>
      <dgm:spPr/>
    </dgm:pt>
    <dgm:pt modelId="{3D592668-A778-A740-A137-7F6490A37A66}" type="pres">
      <dgm:prSet presAssocID="{EBC1FAF4-5605-D840-B319-3264B47FA334}" presName="composite3" presStyleCnt="0"/>
      <dgm:spPr/>
    </dgm:pt>
    <dgm:pt modelId="{E7AAA0BB-B008-074A-8ABB-42601BED18FE}" type="pres">
      <dgm:prSet presAssocID="{EBC1FAF4-5605-D840-B319-3264B47FA334}" presName="image3" presStyleLbl="node3" presStyleIdx="0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0778270-34F8-A943-9E19-BB92CB457A0B}" type="pres">
      <dgm:prSet presAssocID="{EBC1FAF4-5605-D840-B319-3264B47FA334}" presName="text3" presStyleLbl="revTx" presStyleIdx="2" presStyleCnt="7" custScaleX="146038">
        <dgm:presLayoutVars>
          <dgm:chPref val="3"/>
        </dgm:presLayoutVars>
      </dgm:prSet>
      <dgm:spPr/>
    </dgm:pt>
    <dgm:pt modelId="{3A4D87A8-6031-2F41-B27F-0F3EE2FEE3CD}" type="pres">
      <dgm:prSet presAssocID="{EBC1FAF4-5605-D840-B319-3264B47FA334}" presName="hierChild4" presStyleCnt="0"/>
      <dgm:spPr/>
    </dgm:pt>
    <dgm:pt modelId="{EC015665-0347-5641-A5AC-7B639B145D5C}" type="pres">
      <dgm:prSet presAssocID="{8FDBBA3E-BDFD-0F4E-BDF4-C010F38F2A07}" presName="Name17" presStyleLbl="parChTrans1D3" presStyleIdx="1" presStyleCnt="4"/>
      <dgm:spPr/>
    </dgm:pt>
    <dgm:pt modelId="{0B4FACBB-1F1A-C94F-8535-4C4D34664B3A}" type="pres">
      <dgm:prSet presAssocID="{D46044DA-DA2C-944E-B2D5-BBD63783C762}" presName="hierRoot3" presStyleCnt="0"/>
      <dgm:spPr/>
    </dgm:pt>
    <dgm:pt modelId="{1A111931-282F-2E4A-8467-4FE388995127}" type="pres">
      <dgm:prSet presAssocID="{D46044DA-DA2C-944E-B2D5-BBD63783C762}" presName="composite3" presStyleCnt="0"/>
      <dgm:spPr/>
    </dgm:pt>
    <dgm:pt modelId="{A99EF9C7-245A-B444-9AE0-D977500D0798}" type="pres">
      <dgm:prSet presAssocID="{D46044DA-DA2C-944E-B2D5-BBD63783C762}" presName="image3" presStyleLbl="node3" presStyleIdx="1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8E48CC1-E638-954B-8FB7-8F7A5A9A8C17}" type="pres">
      <dgm:prSet presAssocID="{D46044DA-DA2C-944E-B2D5-BBD63783C762}" presName="text3" presStyleLbl="revTx" presStyleIdx="3" presStyleCnt="7" custScaleX="146038" custLinFactNeighborX="16321" custLinFactNeighborY="4896">
        <dgm:presLayoutVars>
          <dgm:chPref val="3"/>
        </dgm:presLayoutVars>
      </dgm:prSet>
      <dgm:spPr/>
    </dgm:pt>
    <dgm:pt modelId="{61EF9DAB-1417-8A44-8856-F583D06A272C}" type="pres">
      <dgm:prSet presAssocID="{D46044DA-DA2C-944E-B2D5-BBD63783C762}" presName="hierChild4" presStyleCnt="0"/>
      <dgm:spPr/>
    </dgm:pt>
    <dgm:pt modelId="{407098A5-7E0A-4947-9D22-F53697F51CA7}" type="pres">
      <dgm:prSet presAssocID="{B963B46B-9A25-2945-AD0B-A3FB67AADE01}" presName="Name17" presStyleLbl="parChTrans1D3" presStyleIdx="2" presStyleCnt="4"/>
      <dgm:spPr/>
    </dgm:pt>
    <dgm:pt modelId="{153F1E65-0FC7-FC45-8129-840D866A2024}" type="pres">
      <dgm:prSet presAssocID="{4885A3FC-6ABD-AF4F-A90B-D26AB84BA47B}" presName="hierRoot3" presStyleCnt="0"/>
      <dgm:spPr/>
    </dgm:pt>
    <dgm:pt modelId="{A43D4381-3E61-DD46-88D9-6726FB7D6C52}" type="pres">
      <dgm:prSet presAssocID="{4885A3FC-6ABD-AF4F-A90B-D26AB84BA47B}" presName="composite3" presStyleCnt="0"/>
      <dgm:spPr/>
    </dgm:pt>
    <dgm:pt modelId="{FA777D13-3B12-8247-8020-5A2DE00D05F9}" type="pres">
      <dgm:prSet presAssocID="{4885A3FC-6ABD-AF4F-A90B-D26AB84BA47B}" presName="image3" presStyleLbl="node3" presStyleIdx="2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D315F10-7F3B-DF4F-B687-485C0EF36D22}" type="pres">
      <dgm:prSet presAssocID="{4885A3FC-6ABD-AF4F-A90B-D26AB84BA47B}" presName="text3" presStyleLbl="revTx" presStyleIdx="4" presStyleCnt="7" custScaleX="146038">
        <dgm:presLayoutVars>
          <dgm:chPref val="3"/>
        </dgm:presLayoutVars>
      </dgm:prSet>
      <dgm:spPr/>
    </dgm:pt>
    <dgm:pt modelId="{F47B2CE0-FD7E-E440-B4B0-FB85AB7CA7EB}" type="pres">
      <dgm:prSet presAssocID="{4885A3FC-6ABD-AF4F-A90B-D26AB84BA47B}" presName="hierChild4" presStyleCnt="0"/>
      <dgm:spPr/>
    </dgm:pt>
    <dgm:pt modelId="{3A2ABA92-3B8E-314A-B30B-D45275B223B0}" type="pres">
      <dgm:prSet presAssocID="{FC2B059A-1EB1-614C-AA87-0CC63609F65F}" presName="Name10" presStyleLbl="parChTrans1D2" presStyleIdx="1" presStyleCnt="2"/>
      <dgm:spPr/>
    </dgm:pt>
    <dgm:pt modelId="{B573A1FC-7B65-6A43-AA39-C7F24E77495E}" type="pres">
      <dgm:prSet presAssocID="{9CDC1BC7-BECF-774A-8F35-CAD31AA59D26}" presName="hierRoot2" presStyleCnt="0"/>
      <dgm:spPr/>
    </dgm:pt>
    <dgm:pt modelId="{1C899A06-A1BB-1F4D-B84B-55373A0700AA}" type="pres">
      <dgm:prSet presAssocID="{9CDC1BC7-BECF-774A-8F35-CAD31AA59D26}" presName="composite2" presStyleCnt="0"/>
      <dgm:spPr/>
    </dgm:pt>
    <dgm:pt modelId="{F94A7FA2-F94A-CE41-8C02-631D0BF1984D}" type="pres">
      <dgm:prSet presAssocID="{9CDC1BC7-BECF-774A-8F35-CAD31AA59D26}" presName="image2" presStyleLbl="node2" presStyleIdx="1" presStyleCnt="2" custLinFactNeighborX="-27754" custLinFactNeighborY="198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6518D9DD-3865-F445-8771-54F7CC300A68}" type="pres">
      <dgm:prSet presAssocID="{9CDC1BC7-BECF-774A-8F35-CAD31AA59D26}" presName="text2" presStyleLbl="revTx" presStyleIdx="5" presStyleCnt="7" custScaleX="153059">
        <dgm:presLayoutVars>
          <dgm:chPref val="3"/>
        </dgm:presLayoutVars>
      </dgm:prSet>
      <dgm:spPr/>
    </dgm:pt>
    <dgm:pt modelId="{0DE0386B-9963-7A45-88CB-263D9846B003}" type="pres">
      <dgm:prSet presAssocID="{9CDC1BC7-BECF-774A-8F35-CAD31AA59D26}" presName="hierChild3" presStyleCnt="0"/>
      <dgm:spPr/>
    </dgm:pt>
    <dgm:pt modelId="{FF8190A3-3209-5545-9153-BBD56F0865EB}" type="pres">
      <dgm:prSet presAssocID="{8CC95AEE-5B25-FE4D-BB2B-6DB914240116}" presName="Name17" presStyleLbl="parChTrans1D3" presStyleIdx="3" presStyleCnt="4"/>
      <dgm:spPr/>
    </dgm:pt>
    <dgm:pt modelId="{3E004E86-0AA8-6E4C-B3BC-B9E2422975BA}" type="pres">
      <dgm:prSet presAssocID="{C84D51E3-286E-D646-AE97-F3DDD9B3A2FA}" presName="hierRoot3" presStyleCnt="0"/>
      <dgm:spPr/>
    </dgm:pt>
    <dgm:pt modelId="{EE75F99E-34FC-C045-A9C8-0E5DE70B3C2B}" type="pres">
      <dgm:prSet presAssocID="{C84D51E3-286E-D646-AE97-F3DDD9B3A2FA}" presName="composite3" presStyleCnt="0"/>
      <dgm:spPr/>
    </dgm:pt>
    <dgm:pt modelId="{3A268364-0E9D-2542-BB82-27E550D9DA27}" type="pres">
      <dgm:prSet presAssocID="{C84D51E3-286E-D646-AE97-F3DDD9B3A2FA}" presName="image3" presStyleLbl="node3" presStyleIdx="3" presStyleCnt="4" custLinFactNeighborX="-25833" custLinFactNeighborY="2782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7B96AEB7-1B4F-C545-B042-DA59D44451AB}" type="pres">
      <dgm:prSet presAssocID="{C84D51E3-286E-D646-AE97-F3DDD9B3A2FA}" presName="text3" presStyleLbl="revTx" presStyleIdx="6" presStyleCnt="7" custScaleX="146038" custLinFactNeighborX="1890" custLinFactNeighborY="77500">
        <dgm:presLayoutVars>
          <dgm:chPref val="3"/>
        </dgm:presLayoutVars>
      </dgm:prSet>
      <dgm:spPr/>
    </dgm:pt>
    <dgm:pt modelId="{A7BFBAC0-E4F5-5248-A37F-D1DC1AED1AE2}" type="pres">
      <dgm:prSet presAssocID="{C84D51E3-286E-D646-AE97-F3DDD9B3A2FA}" presName="hierChild4" presStyleCnt="0"/>
      <dgm:spPr/>
    </dgm:pt>
  </dgm:ptLst>
  <dgm:cxnLst>
    <dgm:cxn modelId="{DCA21B03-C0B6-4B41-8002-F5EBA7EBFB95}" srcId="{39FD0412-09F4-114D-A1AC-4EEAAFE3B5B8}" destId="{D46044DA-DA2C-944E-B2D5-BBD63783C762}" srcOrd="1" destOrd="0" parTransId="{8FDBBA3E-BDFD-0F4E-BDF4-C010F38F2A07}" sibTransId="{72AF8321-CD8E-7349-9AFD-55E593B8F1B4}"/>
    <dgm:cxn modelId="{1C97DF05-DE02-504D-8261-D4C0478AE9F7}" type="presOf" srcId="{FC2B059A-1EB1-614C-AA87-0CC63609F65F}" destId="{3A2ABA92-3B8E-314A-B30B-D45275B223B0}" srcOrd="0" destOrd="0" presId="urn:microsoft.com/office/officeart/2009/layout/CirclePictureHierarchy"/>
    <dgm:cxn modelId="{2701E41C-771B-2242-8418-8B2C9488D8F2}" type="presOf" srcId="{8FDBBA3E-BDFD-0F4E-BDF4-C010F38F2A07}" destId="{EC015665-0347-5641-A5AC-7B639B145D5C}" srcOrd="0" destOrd="0" presId="urn:microsoft.com/office/officeart/2009/layout/CirclePictureHierarchy"/>
    <dgm:cxn modelId="{F7710E26-E39C-7A43-A95F-8E69BBD954CD}" type="presOf" srcId="{0EA059A4-E47C-364F-B516-AD7FFDD97CE6}" destId="{C4AAE89A-3B15-7140-9873-02A8F20395B0}" srcOrd="0" destOrd="0" presId="urn:microsoft.com/office/officeart/2009/layout/CirclePictureHierarchy"/>
    <dgm:cxn modelId="{01798438-A29B-BD4F-98DB-E7D7F74AED4B}" srcId="{39FD0412-09F4-114D-A1AC-4EEAAFE3B5B8}" destId="{EBC1FAF4-5605-D840-B319-3264B47FA334}" srcOrd="0" destOrd="0" parTransId="{7DEF3AFF-803D-C849-8D2A-35D692D4E555}" sibTransId="{72868F65-3261-AB47-A2FF-A95F110718DE}"/>
    <dgm:cxn modelId="{882C4A3A-6097-A74C-8535-0255456B0FA1}" srcId="{9CDC1BC7-BECF-774A-8F35-CAD31AA59D26}" destId="{C84D51E3-286E-D646-AE97-F3DDD9B3A2FA}" srcOrd="0" destOrd="0" parTransId="{8CC95AEE-5B25-FE4D-BB2B-6DB914240116}" sibTransId="{3D60673F-3E58-D040-8068-4F3FD7A808EF}"/>
    <dgm:cxn modelId="{FAEBEE47-BC98-3646-9818-233C137AD6DD}" type="presOf" srcId="{D46044DA-DA2C-944E-B2D5-BBD63783C762}" destId="{08E48CC1-E638-954B-8FB7-8F7A5A9A8C17}" srcOrd="0" destOrd="0" presId="urn:microsoft.com/office/officeart/2009/layout/CirclePictureHierarchy"/>
    <dgm:cxn modelId="{2515A74C-4320-0147-B325-48CE38571E75}" type="presOf" srcId="{7DEF3AFF-803D-C849-8D2A-35D692D4E555}" destId="{11F1AE04-C4A7-6342-AA47-3D78AB5CFE0E}" srcOrd="0" destOrd="0" presId="urn:microsoft.com/office/officeart/2009/layout/CirclePictureHierarchy"/>
    <dgm:cxn modelId="{EAD2A854-5932-C74C-9BB5-A7B5249201DD}" srcId="{2C070E4D-500D-474D-8D23-C0581D74051B}" destId="{90924EEA-1FB0-0A4E-B2BF-8F5D6ED6DF46}" srcOrd="0" destOrd="0" parTransId="{7CF01045-B660-6B4E-BD5A-F81F858C6B54}" sibTransId="{A8AD8808-BFF4-D344-A4C4-164AB9F1D0E9}"/>
    <dgm:cxn modelId="{F7146856-7A69-1C4B-AA0A-A187F5E0BFFF}" type="presOf" srcId="{9CDC1BC7-BECF-774A-8F35-CAD31AA59D26}" destId="{6518D9DD-3865-F445-8771-54F7CC300A68}" srcOrd="0" destOrd="0" presId="urn:microsoft.com/office/officeart/2009/layout/CirclePictureHierarchy"/>
    <dgm:cxn modelId="{8BE2876E-BA73-9543-82D5-17F2EC34F39B}" srcId="{39FD0412-09F4-114D-A1AC-4EEAAFE3B5B8}" destId="{4885A3FC-6ABD-AF4F-A90B-D26AB84BA47B}" srcOrd="2" destOrd="0" parTransId="{B963B46B-9A25-2945-AD0B-A3FB67AADE01}" sibTransId="{599216A2-07BE-8A4D-888A-505F642C9F13}"/>
    <dgm:cxn modelId="{8CA7E894-5D3C-2145-BEE7-189487B1A262}" type="presOf" srcId="{4885A3FC-6ABD-AF4F-A90B-D26AB84BA47B}" destId="{3D315F10-7F3B-DF4F-B687-485C0EF36D22}" srcOrd="0" destOrd="0" presId="urn:microsoft.com/office/officeart/2009/layout/CirclePictureHierarchy"/>
    <dgm:cxn modelId="{DA602BA0-F2D2-FC4A-8572-A21705E783FA}" type="presOf" srcId="{C84D51E3-286E-D646-AE97-F3DDD9B3A2FA}" destId="{7B96AEB7-1B4F-C545-B042-DA59D44451AB}" srcOrd="0" destOrd="0" presId="urn:microsoft.com/office/officeart/2009/layout/CirclePictureHierarchy"/>
    <dgm:cxn modelId="{9FBF8CA6-974B-CF4F-A775-1D9373F16466}" type="presOf" srcId="{8CC95AEE-5B25-FE4D-BB2B-6DB914240116}" destId="{FF8190A3-3209-5545-9153-BBD56F0865EB}" srcOrd="0" destOrd="0" presId="urn:microsoft.com/office/officeart/2009/layout/CirclePictureHierarchy"/>
    <dgm:cxn modelId="{BAFF4FA7-DB4D-0F43-9AAF-69EC42DC3C43}" type="presOf" srcId="{90924EEA-1FB0-0A4E-B2BF-8F5D6ED6DF46}" destId="{F2DA9083-BE1B-4D48-9A51-5372DDC2A15F}" srcOrd="0" destOrd="0" presId="urn:microsoft.com/office/officeart/2009/layout/CirclePictureHierarchy"/>
    <dgm:cxn modelId="{B10720A8-0CF6-2F40-A4C0-DB0C9F0FE520}" srcId="{90924EEA-1FB0-0A4E-B2BF-8F5D6ED6DF46}" destId="{39FD0412-09F4-114D-A1AC-4EEAAFE3B5B8}" srcOrd="0" destOrd="0" parTransId="{0EA059A4-E47C-364F-B516-AD7FFDD97CE6}" sibTransId="{177B482A-BC5A-4E4B-942F-B5F85011BA0A}"/>
    <dgm:cxn modelId="{2955E9B1-5645-A44E-98C1-40A632A42410}" type="presOf" srcId="{EBC1FAF4-5605-D840-B319-3264B47FA334}" destId="{00778270-34F8-A943-9E19-BB92CB457A0B}" srcOrd="0" destOrd="0" presId="urn:microsoft.com/office/officeart/2009/layout/CirclePictureHierarchy"/>
    <dgm:cxn modelId="{13A88DBA-E151-CD4C-A89E-DB6861D493FF}" type="presOf" srcId="{39FD0412-09F4-114D-A1AC-4EEAAFE3B5B8}" destId="{392502A9-C3C1-404B-87D0-ABE98951F329}" srcOrd="0" destOrd="0" presId="urn:microsoft.com/office/officeart/2009/layout/CirclePictureHierarchy"/>
    <dgm:cxn modelId="{9B2664E5-F519-0F43-835A-BAA68BA9BEBF}" type="presOf" srcId="{2C070E4D-500D-474D-8D23-C0581D74051B}" destId="{2329B1B7-B91A-9E4D-B845-879F29B7204B}" srcOrd="0" destOrd="0" presId="urn:microsoft.com/office/officeart/2009/layout/CirclePictureHierarchy"/>
    <dgm:cxn modelId="{B0B2B7E9-10DE-314E-BC17-4C72E13B0EE7}" type="presOf" srcId="{B963B46B-9A25-2945-AD0B-A3FB67AADE01}" destId="{407098A5-7E0A-4947-9D22-F53697F51CA7}" srcOrd="0" destOrd="0" presId="urn:microsoft.com/office/officeart/2009/layout/CirclePictureHierarchy"/>
    <dgm:cxn modelId="{E4410BFC-03F7-F545-8133-76E0330FEBFC}" srcId="{90924EEA-1FB0-0A4E-B2BF-8F5D6ED6DF46}" destId="{9CDC1BC7-BECF-774A-8F35-CAD31AA59D26}" srcOrd="1" destOrd="0" parTransId="{FC2B059A-1EB1-614C-AA87-0CC63609F65F}" sibTransId="{54589A3D-CD54-8E4A-8502-D068C1D8E063}"/>
    <dgm:cxn modelId="{0D11FE9E-8996-7D42-A307-2B83D2AE991B}" type="presParOf" srcId="{2329B1B7-B91A-9E4D-B845-879F29B7204B}" destId="{D52F16F6-3FC1-E944-8DF9-A21839CC8B63}" srcOrd="0" destOrd="0" presId="urn:microsoft.com/office/officeart/2009/layout/CirclePictureHierarchy"/>
    <dgm:cxn modelId="{65D859E4-5035-914C-95C7-3004ECB274E9}" type="presParOf" srcId="{D52F16F6-3FC1-E944-8DF9-A21839CC8B63}" destId="{5A6B57F2-108B-BC45-8B3A-64F3B70DB1BC}" srcOrd="0" destOrd="0" presId="urn:microsoft.com/office/officeart/2009/layout/CirclePictureHierarchy"/>
    <dgm:cxn modelId="{69F09978-0ADD-5E4D-9075-35553CBF4E0A}" type="presParOf" srcId="{5A6B57F2-108B-BC45-8B3A-64F3B70DB1BC}" destId="{64CEA295-6501-6847-AE20-E17FB0B9A76F}" srcOrd="0" destOrd="0" presId="urn:microsoft.com/office/officeart/2009/layout/CirclePictureHierarchy"/>
    <dgm:cxn modelId="{69EE7116-929B-AB4B-8D41-DD8AC2EB0AF4}" type="presParOf" srcId="{5A6B57F2-108B-BC45-8B3A-64F3B70DB1BC}" destId="{F2DA9083-BE1B-4D48-9A51-5372DDC2A15F}" srcOrd="1" destOrd="0" presId="urn:microsoft.com/office/officeart/2009/layout/CirclePictureHierarchy"/>
    <dgm:cxn modelId="{8EA53401-D03F-1643-A7B8-8A6F3E77B75B}" type="presParOf" srcId="{D52F16F6-3FC1-E944-8DF9-A21839CC8B63}" destId="{F136FE1A-FD6D-3E4E-B39A-735DA2940FBD}" srcOrd="1" destOrd="0" presId="urn:microsoft.com/office/officeart/2009/layout/CirclePictureHierarchy"/>
    <dgm:cxn modelId="{ECF853D3-6852-F046-8316-D106992B27AF}" type="presParOf" srcId="{F136FE1A-FD6D-3E4E-B39A-735DA2940FBD}" destId="{C4AAE89A-3B15-7140-9873-02A8F20395B0}" srcOrd="0" destOrd="0" presId="urn:microsoft.com/office/officeart/2009/layout/CirclePictureHierarchy"/>
    <dgm:cxn modelId="{74373DF2-FA34-1D49-AA0E-57F83F5A1272}" type="presParOf" srcId="{F136FE1A-FD6D-3E4E-B39A-735DA2940FBD}" destId="{1C7DD908-31D0-CF47-8A80-C43E7D75DDF9}" srcOrd="1" destOrd="0" presId="urn:microsoft.com/office/officeart/2009/layout/CirclePictureHierarchy"/>
    <dgm:cxn modelId="{6DFC700F-B68E-524F-B48E-E8C7909F8C33}" type="presParOf" srcId="{1C7DD908-31D0-CF47-8A80-C43E7D75DDF9}" destId="{A8EA4F29-89B6-A647-AF33-F38FC6C1E28B}" srcOrd="0" destOrd="0" presId="urn:microsoft.com/office/officeart/2009/layout/CirclePictureHierarchy"/>
    <dgm:cxn modelId="{D32DBF0D-E9FA-F647-BDA2-5D95D1D69110}" type="presParOf" srcId="{A8EA4F29-89B6-A647-AF33-F38FC6C1E28B}" destId="{ECCE2413-D747-D34E-B83C-179F8BE32129}" srcOrd="0" destOrd="0" presId="urn:microsoft.com/office/officeart/2009/layout/CirclePictureHierarchy"/>
    <dgm:cxn modelId="{86AF700A-9F84-8645-93BA-95DB17462C6D}" type="presParOf" srcId="{A8EA4F29-89B6-A647-AF33-F38FC6C1E28B}" destId="{392502A9-C3C1-404B-87D0-ABE98951F329}" srcOrd="1" destOrd="0" presId="urn:microsoft.com/office/officeart/2009/layout/CirclePictureHierarchy"/>
    <dgm:cxn modelId="{E6A05A9F-02B5-B348-8F2E-EC820837FFDE}" type="presParOf" srcId="{1C7DD908-31D0-CF47-8A80-C43E7D75DDF9}" destId="{F87B8035-B0FF-5847-AAB4-CAF9BC98CE81}" srcOrd="1" destOrd="0" presId="urn:microsoft.com/office/officeart/2009/layout/CirclePictureHierarchy"/>
    <dgm:cxn modelId="{355F86B7-469E-C144-B920-F01E051C422C}" type="presParOf" srcId="{F87B8035-B0FF-5847-AAB4-CAF9BC98CE81}" destId="{11F1AE04-C4A7-6342-AA47-3D78AB5CFE0E}" srcOrd="0" destOrd="0" presId="urn:microsoft.com/office/officeart/2009/layout/CirclePictureHierarchy"/>
    <dgm:cxn modelId="{C06AF04D-1951-834C-935F-CA370BC4B1B5}" type="presParOf" srcId="{F87B8035-B0FF-5847-AAB4-CAF9BC98CE81}" destId="{F18C0DD5-802E-AE45-AFC9-AFA6707CFB7F}" srcOrd="1" destOrd="0" presId="urn:microsoft.com/office/officeart/2009/layout/CirclePictureHierarchy"/>
    <dgm:cxn modelId="{218F2999-E146-EE40-82AD-55E6C1AFB70A}" type="presParOf" srcId="{F18C0DD5-802E-AE45-AFC9-AFA6707CFB7F}" destId="{3D592668-A778-A740-A137-7F6490A37A66}" srcOrd="0" destOrd="0" presId="urn:microsoft.com/office/officeart/2009/layout/CirclePictureHierarchy"/>
    <dgm:cxn modelId="{5FE457E4-FA57-7748-A027-128CBFE235C8}" type="presParOf" srcId="{3D592668-A778-A740-A137-7F6490A37A66}" destId="{E7AAA0BB-B008-074A-8ABB-42601BED18FE}" srcOrd="0" destOrd="0" presId="urn:microsoft.com/office/officeart/2009/layout/CirclePictureHierarchy"/>
    <dgm:cxn modelId="{0C8EF584-1F89-B547-A55C-7EC8D594072E}" type="presParOf" srcId="{3D592668-A778-A740-A137-7F6490A37A66}" destId="{00778270-34F8-A943-9E19-BB92CB457A0B}" srcOrd="1" destOrd="0" presId="urn:microsoft.com/office/officeart/2009/layout/CirclePictureHierarchy"/>
    <dgm:cxn modelId="{A4E125E2-6A9E-5246-97E7-182F1A6E24A7}" type="presParOf" srcId="{F18C0DD5-802E-AE45-AFC9-AFA6707CFB7F}" destId="{3A4D87A8-6031-2F41-B27F-0F3EE2FEE3CD}" srcOrd="1" destOrd="0" presId="urn:microsoft.com/office/officeart/2009/layout/CirclePictureHierarchy"/>
    <dgm:cxn modelId="{87EE1B2A-DE5C-CD46-A77B-105A02E3C93F}" type="presParOf" srcId="{F87B8035-B0FF-5847-AAB4-CAF9BC98CE81}" destId="{EC015665-0347-5641-A5AC-7B639B145D5C}" srcOrd="2" destOrd="0" presId="urn:microsoft.com/office/officeart/2009/layout/CirclePictureHierarchy"/>
    <dgm:cxn modelId="{CBE5B83B-CC34-7F45-8E2A-D09CF9869A73}" type="presParOf" srcId="{F87B8035-B0FF-5847-AAB4-CAF9BC98CE81}" destId="{0B4FACBB-1F1A-C94F-8535-4C4D34664B3A}" srcOrd="3" destOrd="0" presId="urn:microsoft.com/office/officeart/2009/layout/CirclePictureHierarchy"/>
    <dgm:cxn modelId="{7C2B04BB-EBA9-9F4B-A885-82DC123D4AF8}" type="presParOf" srcId="{0B4FACBB-1F1A-C94F-8535-4C4D34664B3A}" destId="{1A111931-282F-2E4A-8467-4FE388995127}" srcOrd="0" destOrd="0" presId="urn:microsoft.com/office/officeart/2009/layout/CirclePictureHierarchy"/>
    <dgm:cxn modelId="{E7890B27-D953-7248-9893-BE08E0ECD390}" type="presParOf" srcId="{1A111931-282F-2E4A-8467-4FE388995127}" destId="{A99EF9C7-245A-B444-9AE0-D977500D0798}" srcOrd="0" destOrd="0" presId="urn:microsoft.com/office/officeart/2009/layout/CirclePictureHierarchy"/>
    <dgm:cxn modelId="{C6354792-FB11-9645-9946-9944D460ECA6}" type="presParOf" srcId="{1A111931-282F-2E4A-8467-4FE388995127}" destId="{08E48CC1-E638-954B-8FB7-8F7A5A9A8C17}" srcOrd="1" destOrd="0" presId="urn:microsoft.com/office/officeart/2009/layout/CirclePictureHierarchy"/>
    <dgm:cxn modelId="{A52F1392-9B65-2840-B115-230A54D767FC}" type="presParOf" srcId="{0B4FACBB-1F1A-C94F-8535-4C4D34664B3A}" destId="{61EF9DAB-1417-8A44-8856-F583D06A272C}" srcOrd="1" destOrd="0" presId="urn:microsoft.com/office/officeart/2009/layout/CirclePictureHierarchy"/>
    <dgm:cxn modelId="{3F718AA7-20B7-8745-A36E-F1C9A7BCA446}" type="presParOf" srcId="{F87B8035-B0FF-5847-AAB4-CAF9BC98CE81}" destId="{407098A5-7E0A-4947-9D22-F53697F51CA7}" srcOrd="4" destOrd="0" presId="urn:microsoft.com/office/officeart/2009/layout/CirclePictureHierarchy"/>
    <dgm:cxn modelId="{50D89592-BC83-8D4A-A4E0-B657B55C7BB6}" type="presParOf" srcId="{F87B8035-B0FF-5847-AAB4-CAF9BC98CE81}" destId="{153F1E65-0FC7-FC45-8129-840D866A2024}" srcOrd="5" destOrd="0" presId="urn:microsoft.com/office/officeart/2009/layout/CirclePictureHierarchy"/>
    <dgm:cxn modelId="{916F9A72-25B8-AA43-81EB-9F3329A51A82}" type="presParOf" srcId="{153F1E65-0FC7-FC45-8129-840D866A2024}" destId="{A43D4381-3E61-DD46-88D9-6726FB7D6C52}" srcOrd="0" destOrd="0" presId="urn:microsoft.com/office/officeart/2009/layout/CirclePictureHierarchy"/>
    <dgm:cxn modelId="{EAEAE92C-0190-F648-82A2-22ED1028AD42}" type="presParOf" srcId="{A43D4381-3E61-DD46-88D9-6726FB7D6C52}" destId="{FA777D13-3B12-8247-8020-5A2DE00D05F9}" srcOrd="0" destOrd="0" presId="urn:microsoft.com/office/officeart/2009/layout/CirclePictureHierarchy"/>
    <dgm:cxn modelId="{4265B202-8BAD-E144-A8F3-97057F9E8153}" type="presParOf" srcId="{A43D4381-3E61-DD46-88D9-6726FB7D6C52}" destId="{3D315F10-7F3B-DF4F-B687-485C0EF36D22}" srcOrd="1" destOrd="0" presId="urn:microsoft.com/office/officeart/2009/layout/CirclePictureHierarchy"/>
    <dgm:cxn modelId="{EE4E7560-9A1E-004E-A000-7D720F8C5825}" type="presParOf" srcId="{153F1E65-0FC7-FC45-8129-840D866A2024}" destId="{F47B2CE0-FD7E-E440-B4B0-FB85AB7CA7EB}" srcOrd="1" destOrd="0" presId="urn:microsoft.com/office/officeart/2009/layout/CirclePictureHierarchy"/>
    <dgm:cxn modelId="{BA9F54E5-CD7E-8442-A807-BEAC96B8E8FD}" type="presParOf" srcId="{F136FE1A-FD6D-3E4E-B39A-735DA2940FBD}" destId="{3A2ABA92-3B8E-314A-B30B-D45275B223B0}" srcOrd="2" destOrd="0" presId="urn:microsoft.com/office/officeart/2009/layout/CirclePictureHierarchy"/>
    <dgm:cxn modelId="{C9EA6240-219A-B042-8AEF-8497E5098B4A}" type="presParOf" srcId="{F136FE1A-FD6D-3E4E-B39A-735DA2940FBD}" destId="{B573A1FC-7B65-6A43-AA39-C7F24E77495E}" srcOrd="3" destOrd="0" presId="urn:microsoft.com/office/officeart/2009/layout/CirclePictureHierarchy"/>
    <dgm:cxn modelId="{0B66873F-4422-414E-BB5A-D194FBF066D8}" type="presParOf" srcId="{B573A1FC-7B65-6A43-AA39-C7F24E77495E}" destId="{1C899A06-A1BB-1F4D-B84B-55373A0700AA}" srcOrd="0" destOrd="0" presId="urn:microsoft.com/office/officeart/2009/layout/CirclePictureHierarchy"/>
    <dgm:cxn modelId="{2A0D4ABE-AEA0-7C4F-9122-D2914E96E2F0}" type="presParOf" srcId="{1C899A06-A1BB-1F4D-B84B-55373A0700AA}" destId="{F94A7FA2-F94A-CE41-8C02-631D0BF1984D}" srcOrd="0" destOrd="0" presId="urn:microsoft.com/office/officeart/2009/layout/CirclePictureHierarchy"/>
    <dgm:cxn modelId="{3DF78D98-F29F-334B-86EE-4B47935EBB98}" type="presParOf" srcId="{1C899A06-A1BB-1F4D-B84B-55373A0700AA}" destId="{6518D9DD-3865-F445-8771-54F7CC300A68}" srcOrd="1" destOrd="0" presId="urn:microsoft.com/office/officeart/2009/layout/CirclePictureHierarchy"/>
    <dgm:cxn modelId="{E5A24C49-E17B-2D40-B709-798CA139A9C5}" type="presParOf" srcId="{B573A1FC-7B65-6A43-AA39-C7F24E77495E}" destId="{0DE0386B-9963-7A45-88CB-263D9846B003}" srcOrd="1" destOrd="0" presId="urn:microsoft.com/office/officeart/2009/layout/CirclePictureHierarchy"/>
    <dgm:cxn modelId="{03FDBEAE-50B6-2F44-B940-CB7548B68255}" type="presParOf" srcId="{0DE0386B-9963-7A45-88CB-263D9846B003}" destId="{FF8190A3-3209-5545-9153-BBD56F0865EB}" srcOrd="0" destOrd="0" presId="urn:microsoft.com/office/officeart/2009/layout/CirclePictureHierarchy"/>
    <dgm:cxn modelId="{00C5EBB7-F095-6546-80A5-2F58A9D93E6F}" type="presParOf" srcId="{0DE0386B-9963-7A45-88CB-263D9846B003}" destId="{3E004E86-0AA8-6E4C-B3BC-B9E2422975BA}" srcOrd="1" destOrd="0" presId="urn:microsoft.com/office/officeart/2009/layout/CirclePictureHierarchy"/>
    <dgm:cxn modelId="{21C31C5E-2B1E-384D-B606-A8426AB27C71}" type="presParOf" srcId="{3E004E86-0AA8-6E4C-B3BC-B9E2422975BA}" destId="{EE75F99E-34FC-C045-A9C8-0E5DE70B3C2B}" srcOrd="0" destOrd="0" presId="urn:microsoft.com/office/officeart/2009/layout/CirclePictureHierarchy"/>
    <dgm:cxn modelId="{ED02FBD2-2DFD-E14D-B6F1-3AC4FD770AF5}" type="presParOf" srcId="{EE75F99E-34FC-C045-A9C8-0E5DE70B3C2B}" destId="{3A268364-0E9D-2542-BB82-27E550D9DA27}" srcOrd="0" destOrd="0" presId="urn:microsoft.com/office/officeart/2009/layout/CirclePictureHierarchy"/>
    <dgm:cxn modelId="{E459189D-86C7-2D40-88E5-000B8F3ADD79}" type="presParOf" srcId="{EE75F99E-34FC-C045-A9C8-0E5DE70B3C2B}" destId="{7B96AEB7-1B4F-C545-B042-DA59D44451AB}" srcOrd="1" destOrd="0" presId="urn:microsoft.com/office/officeart/2009/layout/CirclePictureHierarchy"/>
    <dgm:cxn modelId="{4300723C-E567-EC44-ABE5-899DEA78CDB9}" type="presParOf" srcId="{3E004E86-0AA8-6E4C-B3BC-B9E2422975BA}" destId="{A7BFBAC0-E4F5-5248-A37F-D1DC1AED1AE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85183-DA21-9648-883A-0C68F715316E}">
      <dsp:nvSpPr>
        <dsp:cNvPr id="0" name=""/>
        <dsp:cNvSpPr/>
      </dsp:nvSpPr>
      <dsp:spPr>
        <a:xfrm>
          <a:off x="3755411" y="699"/>
          <a:ext cx="3045754" cy="13775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latin typeface="Calibri Bold"/>
              <a:cs typeface="Comic Sans MS"/>
            </a:rPr>
            <a:t>Majority of</a:t>
          </a:r>
          <a:br>
            <a:rPr lang="en-US" sz="1700" b="1" i="0" kern="1200" dirty="0">
              <a:latin typeface="Calibri Bold"/>
              <a:cs typeface="Comic Sans MS"/>
            </a:rPr>
          </a:br>
          <a:r>
            <a:rPr lang="en-US" sz="1700" b="1" i="0" kern="1200" dirty="0">
              <a:latin typeface="Calibri Bold"/>
              <a:cs typeface="Comic Sans MS"/>
            </a:rPr>
            <a:t>patients do not conceive after the 1st treatment </a:t>
          </a:r>
        </a:p>
      </dsp:txBody>
      <dsp:txXfrm>
        <a:off x="3755411" y="699"/>
        <a:ext cx="3045754" cy="1377546"/>
      </dsp:txXfrm>
    </dsp:sp>
    <dsp:sp modelId="{3E2B2175-7A41-3848-901F-F84238FAD1A9}">
      <dsp:nvSpPr>
        <dsp:cNvPr id="0" name=""/>
        <dsp:cNvSpPr/>
      </dsp:nvSpPr>
      <dsp:spPr>
        <a:xfrm>
          <a:off x="2255263" y="699"/>
          <a:ext cx="1363770" cy="137754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2541A95C-6E40-EC4B-AAA7-0401BA0A9E9C}">
      <dsp:nvSpPr>
        <dsp:cNvPr id="0" name=""/>
        <dsp:cNvSpPr/>
      </dsp:nvSpPr>
      <dsp:spPr>
        <a:xfrm>
          <a:off x="2255263" y="1605541"/>
          <a:ext cx="3045754" cy="1377546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latin typeface="Calibri Bold"/>
              <a:cs typeface="Comic Sans MS"/>
            </a:rPr>
            <a:t>Most IVF failures occur after ET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latin typeface="Calibri Bold"/>
              <a:cs typeface="Comic Sans MS"/>
            </a:rPr>
            <a:t>Primarily related to embryo quality or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latin typeface="Calibri Bold"/>
              <a:cs typeface="Comic Sans MS"/>
            </a:rPr>
            <a:t>endometrial receptivity  </a:t>
          </a:r>
        </a:p>
      </dsp:txBody>
      <dsp:txXfrm>
        <a:off x="2255263" y="1605541"/>
        <a:ext cx="3045754" cy="1377546"/>
      </dsp:txXfrm>
    </dsp:sp>
    <dsp:sp modelId="{CE864C98-E97E-2D49-955F-EAFBB32E2004}">
      <dsp:nvSpPr>
        <dsp:cNvPr id="0" name=""/>
        <dsp:cNvSpPr/>
      </dsp:nvSpPr>
      <dsp:spPr>
        <a:xfrm>
          <a:off x="5437395" y="1605541"/>
          <a:ext cx="1363770" cy="137754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656785BE-61F0-9449-9871-ED1652B6CE59}">
      <dsp:nvSpPr>
        <dsp:cNvPr id="0" name=""/>
        <dsp:cNvSpPr/>
      </dsp:nvSpPr>
      <dsp:spPr>
        <a:xfrm>
          <a:off x="3755411" y="3210382"/>
          <a:ext cx="3045754" cy="1377546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latin typeface="Calibri Bold"/>
              <a:cs typeface="Comic Sans MS"/>
            </a:rPr>
            <a:t>Clinicians search for intervention that could improve either </a:t>
          </a:r>
        </a:p>
      </dsp:txBody>
      <dsp:txXfrm>
        <a:off x="3755411" y="3210382"/>
        <a:ext cx="3045754" cy="1377546"/>
      </dsp:txXfrm>
    </dsp:sp>
    <dsp:sp modelId="{212A2040-3D87-4E44-9AB3-1B4E6B67521E}">
      <dsp:nvSpPr>
        <dsp:cNvPr id="0" name=""/>
        <dsp:cNvSpPr/>
      </dsp:nvSpPr>
      <dsp:spPr>
        <a:xfrm>
          <a:off x="2255263" y="3210382"/>
          <a:ext cx="1363770" cy="137754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E0310-23D7-1A4E-9C16-BCEBF0C57A9E}">
      <dsp:nvSpPr>
        <dsp:cNvPr id="0" name=""/>
        <dsp:cNvSpPr/>
      </dsp:nvSpPr>
      <dsp:spPr>
        <a:xfrm>
          <a:off x="1466561" y="534497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77E5D2-283D-7646-A6A0-EA7EECBD977A}">
      <dsp:nvSpPr>
        <dsp:cNvPr id="0" name=""/>
        <dsp:cNvSpPr/>
      </dsp:nvSpPr>
      <dsp:spPr>
        <a:xfrm>
          <a:off x="0" y="1381255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Accumulation of oocytes</a:t>
          </a:r>
          <a:endParaRPr lang="en-US" sz="1600" kern="1200" dirty="0"/>
        </a:p>
      </dsp:txBody>
      <dsp:txXfrm>
        <a:off x="0" y="1381255"/>
        <a:ext cx="1802700" cy="830733"/>
      </dsp:txXfrm>
    </dsp:sp>
    <dsp:sp modelId="{8745A572-2D8D-AE45-9466-B0ECCD7931CD}">
      <dsp:nvSpPr>
        <dsp:cNvPr id="0" name=""/>
        <dsp:cNvSpPr/>
      </dsp:nvSpPr>
      <dsp:spPr>
        <a:xfrm>
          <a:off x="4325629" y="534497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D403D7-0440-5A40-B2B0-906B1EFA36EA}">
      <dsp:nvSpPr>
        <dsp:cNvPr id="0" name=""/>
        <dsp:cNvSpPr/>
      </dsp:nvSpPr>
      <dsp:spPr>
        <a:xfrm>
          <a:off x="2842134" y="1381255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tint val="50000"/>
                <a:satMod val="300000"/>
              </a:schemeClr>
            </a:gs>
            <a:gs pos="35000">
              <a:schemeClr val="accent3">
                <a:hueOff val="1875044"/>
                <a:satOff val="-2813"/>
                <a:lumOff val="-458"/>
                <a:alphaOff val="0"/>
                <a:tint val="37000"/>
                <a:satMod val="30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Accumulation of</a:t>
          </a:r>
          <a:r>
            <a:rPr lang="en-US" sz="1600" b="1" i="0" kern="1200" baseline="0" dirty="0">
              <a:latin typeface="Calibri Bold"/>
              <a:ea typeface="Comic Sans MS" charset="0"/>
              <a:cs typeface="Comic Sans MS" charset="0"/>
            </a:rPr>
            <a:t> embryos</a:t>
          </a:r>
          <a:endParaRPr lang="en-US" sz="1600" kern="1200" dirty="0"/>
        </a:p>
      </dsp:txBody>
      <dsp:txXfrm>
        <a:off x="2842134" y="1381255"/>
        <a:ext cx="1802700" cy="830733"/>
      </dsp:txXfrm>
    </dsp:sp>
    <dsp:sp modelId="{FAA8ADD5-CC44-1547-A152-A368BCF5A06A}">
      <dsp:nvSpPr>
        <dsp:cNvPr id="0" name=""/>
        <dsp:cNvSpPr/>
      </dsp:nvSpPr>
      <dsp:spPr>
        <a:xfrm>
          <a:off x="7184698" y="534497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76180F-DE41-A04E-B6C2-9FC476798227}">
      <dsp:nvSpPr>
        <dsp:cNvPr id="0" name=""/>
        <dsp:cNvSpPr/>
      </dsp:nvSpPr>
      <dsp:spPr>
        <a:xfrm>
          <a:off x="5701203" y="1381255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Stem cell therapy</a:t>
          </a:r>
          <a:endParaRPr lang="en-US" sz="1600" kern="1200" dirty="0"/>
        </a:p>
      </dsp:txBody>
      <dsp:txXfrm>
        <a:off x="5701203" y="1381255"/>
        <a:ext cx="1802700" cy="830733"/>
      </dsp:txXfrm>
    </dsp:sp>
    <dsp:sp modelId="{B76FAA7E-75DA-D442-BA04-3C61110F887D}">
      <dsp:nvSpPr>
        <dsp:cNvPr id="0" name=""/>
        <dsp:cNvSpPr/>
      </dsp:nvSpPr>
      <dsp:spPr>
        <a:xfrm>
          <a:off x="1466561" y="2139402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F60F75-4D43-FA4B-AADC-486C455A30F0}">
      <dsp:nvSpPr>
        <dsp:cNvPr id="0" name=""/>
        <dsp:cNvSpPr/>
      </dsp:nvSpPr>
      <dsp:spPr>
        <a:xfrm>
          <a:off x="0" y="2986160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In Vitro Activation </a:t>
          </a:r>
          <a:endParaRPr lang="en-US" sz="1600" kern="1200" dirty="0"/>
        </a:p>
      </dsp:txBody>
      <dsp:txXfrm>
        <a:off x="0" y="2986160"/>
        <a:ext cx="1802700" cy="830733"/>
      </dsp:txXfrm>
    </dsp:sp>
    <dsp:sp modelId="{FBE5BB89-3764-2C4D-AB20-3433B0697E5E}">
      <dsp:nvSpPr>
        <dsp:cNvPr id="0" name=""/>
        <dsp:cNvSpPr/>
      </dsp:nvSpPr>
      <dsp:spPr>
        <a:xfrm>
          <a:off x="4325629" y="2139402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6267AC-DEB2-DD4E-BF8B-E3ABBB0403C3}">
      <dsp:nvSpPr>
        <dsp:cNvPr id="0" name=""/>
        <dsp:cNvSpPr/>
      </dsp:nvSpPr>
      <dsp:spPr>
        <a:xfrm>
          <a:off x="2842134" y="2986160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Gamete Repair</a:t>
          </a:r>
          <a:endParaRPr lang="en-US" sz="1600" kern="1200" dirty="0"/>
        </a:p>
      </dsp:txBody>
      <dsp:txXfrm>
        <a:off x="2842134" y="2986160"/>
        <a:ext cx="1802700" cy="830733"/>
      </dsp:txXfrm>
    </dsp:sp>
    <dsp:sp modelId="{E1189B5A-9AA3-F645-A2EA-425E260563BD}">
      <dsp:nvSpPr>
        <dsp:cNvPr id="0" name=""/>
        <dsp:cNvSpPr/>
      </dsp:nvSpPr>
      <dsp:spPr>
        <a:xfrm>
          <a:off x="7184698" y="2139402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B01E27F-878F-CB44-8C2E-70E9AEAE4765}">
      <dsp:nvSpPr>
        <dsp:cNvPr id="0" name=""/>
        <dsp:cNvSpPr/>
      </dsp:nvSpPr>
      <dsp:spPr>
        <a:xfrm>
          <a:off x="5701203" y="2986160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9375220"/>
                <a:satOff val="-14067"/>
                <a:lumOff val="-2288"/>
                <a:alphaOff val="0"/>
                <a:tint val="50000"/>
                <a:satMod val="300000"/>
              </a:schemeClr>
            </a:gs>
            <a:gs pos="35000">
              <a:schemeClr val="accent3">
                <a:hueOff val="9375220"/>
                <a:satOff val="-14067"/>
                <a:lumOff val="-2288"/>
                <a:alphaOff val="0"/>
                <a:tint val="37000"/>
                <a:satMod val="300000"/>
              </a:schemeClr>
            </a:gs>
            <a:gs pos="100000">
              <a:schemeClr val="accent3">
                <a:hueOff val="9375220"/>
                <a:satOff val="-14067"/>
                <a:lumOff val="-22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Uterine Transplant</a:t>
          </a:r>
          <a:endParaRPr lang="en-US" sz="1600" kern="1200" dirty="0"/>
        </a:p>
      </dsp:txBody>
      <dsp:txXfrm>
        <a:off x="5701203" y="2986160"/>
        <a:ext cx="1802700" cy="830733"/>
      </dsp:txXfrm>
    </dsp:sp>
    <dsp:sp modelId="{6AA601B0-401C-9D43-945D-40DBF2FA9129}">
      <dsp:nvSpPr>
        <dsp:cNvPr id="0" name=""/>
        <dsp:cNvSpPr/>
      </dsp:nvSpPr>
      <dsp:spPr>
        <a:xfrm>
          <a:off x="4325629" y="3744307"/>
          <a:ext cx="1532819" cy="1289210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1FBA0D-62DB-7D42-AEB9-44207970CA00}">
      <dsp:nvSpPr>
        <dsp:cNvPr id="0" name=""/>
        <dsp:cNvSpPr/>
      </dsp:nvSpPr>
      <dsp:spPr>
        <a:xfrm>
          <a:off x="2842134" y="4591064"/>
          <a:ext cx="1802700" cy="830733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Gametes and embryos from stem cell</a:t>
          </a:r>
          <a:endParaRPr lang="en-US" sz="1600" kern="1200" dirty="0"/>
        </a:p>
      </dsp:txBody>
      <dsp:txXfrm>
        <a:off x="2842134" y="4591064"/>
        <a:ext cx="1802700" cy="8307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EDF54-04CD-4343-BC4A-48B26A17BC04}">
      <dsp:nvSpPr>
        <dsp:cNvPr id="0" name=""/>
        <dsp:cNvSpPr/>
      </dsp:nvSpPr>
      <dsp:spPr>
        <a:xfrm>
          <a:off x="7879" y="2567008"/>
          <a:ext cx="2355521" cy="117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Some Evidence for</a:t>
          </a:r>
        </a:p>
      </dsp:txBody>
      <dsp:txXfrm>
        <a:off x="42374" y="2601503"/>
        <a:ext cx="2286531" cy="1108770"/>
      </dsp:txXfrm>
    </dsp:sp>
    <dsp:sp modelId="{361B2C70-2B27-9443-BB2C-7DAB621964E1}">
      <dsp:nvSpPr>
        <dsp:cNvPr id="0" name=""/>
        <dsp:cNvSpPr/>
      </dsp:nvSpPr>
      <dsp:spPr>
        <a:xfrm rot="18770822">
          <a:off x="2141749" y="2629167"/>
          <a:ext cx="1385512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1385512" y="188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99867" y="2613342"/>
        <a:ext cx="69275" cy="69275"/>
      </dsp:txXfrm>
    </dsp:sp>
    <dsp:sp modelId="{F1A48B41-6A87-D042-839E-9553742DABF1}">
      <dsp:nvSpPr>
        <dsp:cNvPr id="0" name=""/>
        <dsp:cNvSpPr/>
      </dsp:nvSpPr>
      <dsp:spPr>
        <a:xfrm>
          <a:off x="3305609" y="1551190"/>
          <a:ext cx="2355521" cy="117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Accumulation of Oocyte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 err="1">
              <a:solidFill>
                <a:srgbClr val="367D0A"/>
              </a:solidFill>
              <a:effectLst/>
              <a:latin typeface="Calibri Bold"/>
              <a:ea typeface="Comic Sans MS" charset="0"/>
              <a:cs typeface="Comic Sans MS"/>
            </a:rPr>
            <a:t>Cobo</a:t>
          </a:r>
          <a:r>
            <a:rPr lang="en-US" sz="1600" b="1" i="1" kern="1200" dirty="0">
              <a:solidFill>
                <a:srgbClr val="367D0A"/>
              </a:solidFill>
              <a:effectLst/>
              <a:latin typeface="Calibri Bold"/>
              <a:ea typeface="Comic Sans MS" charset="0"/>
              <a:cs typeface="Comic Sans MS"/>
            </a:rPr>
            <a:t> et al-RBM 2012 </a:t>
          </a:r>
          <a:r>
            <a:rPr lang="en-US" sz="1600" b="1" i="1" kern="1200" dirty="0">
              <a:latin typeface="Calibri Bold"/>
              <a:cs typeface="Comic Sans MS"/>
            </a:rPr>
            <a:t> </a:t>
          </a:r>
        </a:p>
      </dsp:txBody>
      <dsp:txXfrm>
        <a:off x="3340104" y="1585685"/>
        <a:ext cx="2286531" cy="1108770"/>
      </dsp:txXfrm>
    </dsp:sp>
    <dsp:sp modelId="{9BDCB01D-5CDC-6B4A-AB04-6DFE1AF12633}">
      <dsp:nvSpPr>
        <dsp:cNvPr id="0" name=""/>
        <dsp:cNvSpPr/>
      </dsp:nvSpPr>
      <dsp:spPr>
        <a:xfrm rot="19457599">
          <a:off x="5552068" y="1782652"/>
          <a:ext cx="1160333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1160333" y="1881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03226" y="1772456"/>
        <a:ext cx="58016" cy="58016"/>
      </dsp:txXfrm>
    </dsp:sp>
    <dsp:sp modelId="{26F97FC5-5AB2-CA44-947F-E573895841D6}">
      <dsp:nvSpPr>
        <dsp:cNvPr id="0" name=""/>
        <dsp:cNvSpPr/>
      </dsp:nvSpPr>
      <dsp:spPr>
        <a:xfrm>
          <a:off x="6603339" y="873978"/>
          <a:ext cx="2355521" cy="117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Increased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IR, FR, CPR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>
            <a:latin typeface="Calibri Bold"/>
            <a:cs typeface="Comic Sans MS"/>
          </a:endParaRPr>
        </a:p>
      </dsp:txBody>
      <dsp:txXfrm>
        <a:off x="6637834" y="908473"/>
        <a:ext cx="2286531" cy="1108770"/>
      </dsp:txXfrm>
    </dsp:sp>
    <dsp:sp modelId="{32C46FCD-D455-E241-922E-F3D93B9503D3}">
      <dsp:nvSpPr>
        <dsp:cNvPr id="0" name=""/>
        <dsp:cNvSpPr/>
      </dsp:nvSpPr>
      <dsp:spPr>
        <a:xfrm rot="2142401">
          <a:off x="5552068" y="2459864"/>
          <a:ext cx="1160333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1160333" y="1881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03226" y="2449668"/>
        <a:ext cx="58016" cy="58016"/>
      </dsp:txXfrm>
    </dsp:sp>
    <dsp:sp modelId="{0B57FC71-64ED-BD4B-9211-5BA8BC8F08AC}">
      <dsp:nvSpPr>
        <dsp:cNvPr id="0" name=""/>
        <dsp:cNvSpPr/>
      </dsp:nvSpPr>
      <dsp:spPr>
        <a:xfrm>
          <a:off x="6603339" y="2228402"/>
          <a:ext cx="2355521" cy="117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Decreased cancellation of ET</a:t>
          </a:r>
        </a:p>
      </dsp:txBody>
      <dsp:txXfrm>
        <a:off x="6637834" y="2262897"/>
        <a:ext cx="2286531" cy="1108770"/>
      </dsp:txXfrm>
    </dsp:sp>
    <dsp:sp modelId="{CDC3494C-757D-6B43-B699-BD23494188F4}">
      <dsp:nvSpPr>
        <dsp:cNvPr id="0" name=""/>
        <dsp:cNvSpPr/>
      </dsp:nvSpPr>
      <dsp:spPr>
        <a:xfrm rot="2829178">
          <a:off x="2141749" y="3644986"/>
          <a:ext cx="1385512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1385512" y="188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99867" y="3629160"/>
        <a:ext cx="69275" cy="69275"/>
      </dsp:txXfrm>
    </dsp:sp>
    <dsp:sp modelId="{80940FAC-87B3-B14C-AE8B-D84F4BF5BD45}">
      <dsp:nvSpPr>
        <dsp:cNvPr id="0" name=""/>
        <dsp:cNvSpPr/>
      </dsp:nvSpPr>
      <dsp:spPr>
        <a:xfrm>
          <a:off x="3305609" y="3582827"/>
          <a:ext cx="2355521" cy="117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Accumulation of embryos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>
              <a:solidFill>
                <a:srgbClr val="008000"/>
              </a:solidFill>
              <a:latin typeface="Calibri Bold"/>
              <a:cs typeface="Comic Sans MS"/>
            </a:rPr>
            <a:t>Hwang Kwon </a:t>
          </a:r>
          <a:r>
            <a:rPr lang="en-US" sz="16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Gyn</a:t>
          </a:r>
          <a:r>
            <a:rPr lang="en-US" sz="1600" b="1" i="1" kern="1200" dirty="0">
              <a:solidFill>
                <a:srgbClr val="008000"/>
              </a:solidFill>
              <a:latin typeface="Calibri Bold"/>
              <a:cs typeface="Comic Sans MS"/>
            </a:rPr>
            <a:t> &amp; </a:t>
          </a:r>
          <a:r>
            <a:rPr lang="en-US" sz="16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Obs</a:t>
          </a:r>
          <a:r>
            <a:rPr lang="en-US" sz="1600" b="1" i="1" kern="1200" dirty="0">
              <a:solidFill>
                <a:srgbClr val="008000"/>
              </a:solidFill>
              <a:latin typeface="Calibri Bold"/>
              <a:cs typeface="Comic Sans MS"/>
            </a:rPr>
            <a:t> 2015</a:t>
          </a:r>
        </a:p>
      </dsp:txBody>
      <dsp:txXfrm>
        <a:off x="3340104" y="3617322"/>
        <a:ext cx="2286531" cy="1108770"/>
      </dsp:txXfrm>
    </dsp:sp>
    <dsp:sp modelId="{745EF808-CFD1-264D-908F-735A591167E9}">
      <dsp:nvSpPr>
        <dsp:cNvPr id="0" name=""/>
        <dsp:cNvSpPr/>
      </dsp:nvSpPr>
      <dsp:spPr>
        <a:xfrm>
          <a:off x="5661130" y="4152895"/>
          <a:ext cx="942208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942208" y="1881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08679" y="4148152"/>
        <a:ext cx="47110" cy="47110"/>
      </dsp:txXfrm>
    </dsp:sp>
    <dsp:sp modelId="{23BEDE21-1D65-1D40-93F8-B95D6172FA7A}">
      <dsp:nvSpPr>
        <dsp:cNvPr id="0" name=""/>
        <dsp:cNvSpPr/>
      </dsp:nvSpPr>
      <dsp:spPr>
        <a:xfrm>
          <a:off x="6603339" y="3582827"/>
          <a:ext cx="2355521" cy="117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Increased CPR, LBR</a:t>
          </a:r>
        </a:p>
      </dsp:txBody>
      <dsp:txXfrm>
        <a:off x="6637834" y="3617322"/>
        <a:ext cx="2286531" cy="11087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2DAAD-89FF-C04A-87D9-70A095136402}">
      <dsp:nvSpPr>
        <dsp:cNvPr id="0" name=""/>
        <dsp:cNvSpPr/>
      </dsp:nvSpPr>
      <dsp:spPr>
        <a:xfrm>
          <a:off x="0" y="879705"/>
          <a:ext cx="2819582" cy="22556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F2AE10-85FF-9C4D-B0B0-7A4835274E52}">
      <dsp:nvSpPr>
        <dsp:cNvPr id="0" name=""/>
        <dsp:cNvSpPr/>
      </dsp:nvSpPr>
      <dsp:spPr>
        <a:xfrm>
          <a:off x="253762" y="2909804"/>
          <a:ext cx="2509428" cy="78948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Calibri Bold"/>
              <a:cs typeface="Comic Sans MS"/>
            </a:rPr>
            <a:t>Maternal spindle transfer </a:t>
          </a:r>
          <a:r>
            <a:rPr lang="mr-IN" sz="2200" b="1" i="0" kern="1200" dirty="0">
              <a:latin typeface="Calibri Bold"/>
              <a:cs typeface="Comic Sans MS"/>
            </a:rPr>
            <a:t>–</a:t>
          </a:r>
          <a:r>
            <a:rPr lang="en-US" sz="2200" b="1" i="0" kern="1200" dirty="0">
              <a:latin typeface="Calibri Bold"/>
              <a:cs typeface="Comic Sans MS"/>
            </a:rPr>
            <a:t> MST </a:t>
          </a:r>
        </a:p>
      </dsp:txBody>
      <dsp:txXfrm>
        <a:off x="253762" y="2909804"/>
        <a:ext cx="2509428" cy="789483"/>
      </dsp:txXfrm>
    </dsp:sp>
    <dsp:sp modelId="{B8C553D2-4B34-5A4D-9CA3-892287E206CE}">
      <dsp:nvSpPr>
        <dsp:cNvPr id="0" name=""/>
        <dsp:cNvSpPr/>
      </dsp:nvSpPr>
      <dsp:spPr>
        <a:xfrm>
          <a:off x="3101540" y="879705"/>
          <a:ext cx="2819582" cy="22556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16E6E2-E803-6A49-A8AF-9BD37E26918C}">
      <dsp:nvSpPr>
        <dsp:cNvPr id="0" name=""/>
        <dsp:cNvSpPr/>
      </dsp:nvSpPr>
      <dsp:spPr>
        <a:xfrm>
          <a:off x="3355302" y="2909804"/>
          <a:ext cx="2509428" cy="78948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Calibri Bold"/>
              <a:cs typeface="Comic Sans MS"/>
            </a:rPr>
            <a:t>Pronuclear transfer - PNT</a:t>
          </a:r>
        </a:p>
      </dsp:txBody>
      <dsp:txXfrm>
        <a:off x="3355302" y="2909804"/>
        <a:ext cx="2509428" cy="789483"/>
      </dsp:txXfrm>
    </dsp:sp>
    <dsp:sp modelId="{95578DFE-FE0F-8F41-973E-163BF90C5086}">
      <dsp:nvSpPr>
        <dsp:cNvPr id="0" name=""/>
        <dsp:cNvSpPr/>
      </dsp:nvSpPr>
      <dsp:spPr>
        <a:xfrm>
          <a:off x="6203080" y="879705"/>
          <a:ext cx="2819582" cy="22556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36F556-18F1-F74E-9488-74F58A00F231}">
      <dsp:nvSpPr>
        <dsp:cNvPr id="0" name=""/>
        <dsp:cNvSpPr/>
      </dsp:nvSpPr>
      <dsp:spPr>
        <a:xfrm>
          <a:off x="6456843" y="2909804"/>
          <a:ext cx="2509428" cy="78948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>
              <a:latin typeface="Calibri Bold"/>
              <a:cs typeface="Comic Sans MS"/>
            </a:rPr>
            <a:t>Ooplasmic</a:t>
          </a:r>
          <a:r>
            <a:rPr lang="en-US" sz="2200" b="1" i="0" kern="1200" dirty="0">
              <a:latin typeface="Calibri Bold"/>
              <a:cs typeface="Comic Sans MS"/>
            </a:rPr>
            <a:t> transfer - OT</a:t>
          </a:r>
        </a:p>
      </dsp:txBody>
      <dsp:txXfrm>
        <a:off x="6456843" y="2909804"/>
        <a:ext cx="2509428" cy="7894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63F9C-EDA6-9441-862B-23392EA3B664}">
      <dsp:nvSpPr>
        <dsp:cNvPr id="0" name=""/>
        <dsp:cNvSpPr/>
      </dsp:nvSpPr>
      <dsp:spPr>
        <a:xfrm>
          <a:off x="7663784" y="3315395"/>
          <a:ext cx="91440" cy="5379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794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EF757-1961-FF40-BBC2-AA8322017981}">
      <dsp:nvSpPr>
        <dsp:cNvPr id="0" name=""/>
        <dsp:cNvSpPr/>
      </dsp:nvSpPr>
      <dsp:spPr>
        <a:xfrm>
          <a:off x="5448809" y="1602919"/>
          <a:ext cx="2260694" cy="537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592"/>
              </a:lnTo>
              <a:lnTo>
                <a:pt x="2260694" y="366592"/>
              </a:lnTo>
              <a:lnTo>
                <a:pt x="2260694" y="53794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FD33F-644D-CE46-BCEB-9A01E2E0A2E5}">
      <dsp:nvSpPr>
        <dsp:cNvPr id="0" name=""/>
        <dsp:cNvSpPr/>
      </dsp:nvSpPr>
      <dsp:spPr>
        <a:xfrm>
          <a:off x="3188114" y="3315395"/>
          <a:ext cx="2260694" cy="537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592"/>
              </a:lnTo>
              <a:lnTo>
                <a:pt x="2260694" y="366592"/>
              </a:lnTo>
              <a:lnTo>
                <a:pt x="2260694" y="53794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0FC7A-004D-6843-B050-524C8295D9C5}">
      <dsp:nvSpPr>
        <dsp:cNvPr id="0" name=""/>
        <dsp:cNvSpPr/>
      </dsp:nvSpPr>
      <dsp:spPr>
        <a:xfrm>
          <a:off x="3142394" y="3315395"/>
          <a:ext cx="91440" cy="5379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794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33E6B-40DA-4E40-B204-974F44977C67}">
      <dsp:nvSpPr>
        <dsp:cNvPr id="0" name=""/>
        <dsp:cNvSpPr/>
      </dsp:nvSpPr>
      <dsp:spPr>
        <a:xfrm>
          <a:off x="927420" y="3315395"/>
          <a:ext cx="2260694" cy="537942"/>
        </a:xfrm>
        <a:custGeom>
          <a:avLst/>
          <a:gdLst/>
          <a:ahLst/>
          <a:cxnLst/>
          <a:rect l="0" t="0" r="0" b="0"/>
          <a:pathLst>
            <a:path>
              <a:moveTo>
                <a:pt x="2260694" y="0"/>
              </a:moveTo>
              <a:lnTo>
                <a:pt x="2260694" y="366592"/>
              </a:lnTo>
              <a:lnTo>
                <a:pt x="0" y="366592"/>
              </a:lnTo>
              <a:lnTo>
                <a:pt x="0" y="53794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07C67-CEF8-7842-B2AE-02F9BD42AF9F}">
      <dsp:nvSpPr>
        <dsp:cNvPr id="0" name=""/>
        <dsp:cNvSpPr/>
      </dsp:nvSpPr>
      <dsp:spPr>
        <a:xfrm>
          <a:off x="3188114" y="1602919"/>
          <a:ext cx="2260694" cy="537942"/>
        </a:xfrm>
        <a:custGeom>
          <a:avLst/>
          <a:gdLst/>
          <a:ahLst/>
          <a:cxnLst/>
          <a:rect l="0" t="0" r="0" b="0"/>
          <a:pathLst>
            <a:path>
              <a:moveTo>
                <a:pt x="2260694" y="0"/>
              </a:moveTo>
              <a:lnTo>
                <a:pt x="2260694" y="366592"/>
              </a:lnTo>
              <a:lnTo>
                <a:pt x="0" y="366592"/>
              </a:lnTo>
              <a:lnTo>
                <a:pt x="0" y="53794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3BE6B-D5D3-924C-AFD0-6361A9B23844}">
      <dsp:nvSpPr>
        <dsp:cNvPr id="0" name=""/>
        <dsp:cNvSpPr/>
      </dsp:nvSpPr>
      <dsp:spPr>
        <a:xfrm>
          <a:off x="4523979" y="428386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A4D3F8-5F55-A946-AE2A-727FEDDCA439}">
      <dsp:nvSpPr>
        <dsp:cNvPr id="0" name=""/>
        <dsp:cNvSpPr/>
      </dsp:nvSpPr>
      <dsp:spPr>
        <a:xfrm>
          <a:off x="4729497" y="623627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800000"/>
              </a:solidFill>
              <a:latin typeface="Calibri Bold"/>
              <a:cs typeface="Comic Sans MS"/>
            </a:rPr>
            <a:t>Uterine Transplant</a:t>
          </a:r>
        </a:p>
      </dsp:txBody>
      <dsp:txXfrm>
        <a:off x="4763898" y="658028"/>
        <a:ext cx="1780857" cy="1105731"/>
      </dsp:txXfrm>
    </dsp:sp>
    <dsp:sp modelId="{F650AA56-A3C5-C045-B370-799C6612CCAD}">
      <dsp:nvSpPr>
        <dsp:cNvPr id="0" name=""/>
        <dsp:cNvSpPr/>
      </dsp:nvSpPr>
      <dsp:spPr>
        <a:xfrm>
          <a:off x="2263285" y="2140862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3FA2FC-5104-894E-9FE5-F654599F099A}">
      <dsp:nvSpPr>
        <dsp:cNvPr id="0" name=""/>
        <dsp:cNvSpPr/>
      </dsp:nvSpPr>
      <dsp:spPr>
        <a:xfrm>
          <a:off x="2468802" y="2336104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rgbClr val="21009F"/>
              </a:solidFill>
              <a:latin typeface="Calibri Bold"/>
              <a:cs typeface="Comic Sans MS"/>
            </a:rPr>
            <a:t>Non functioning uterus</a:t>
          </a:r>
        </a:p>
      </dsp:txBody>
      <dsp:txXfrm>
        <a:off x="2503203" y="2370505"/>
        <a:ext cx="1780857" cy="1105731"/>
      </dsp:txXfrm>
    </dsp:sp>
    <dsp:sp modelId="{F02B056F-5E0E-8F43-BF7F-E49B4DBF4F25}">
      <dsp:nvSpPr>
        <dsp:cNvPr id="0" name=""/>
        <dsp:cNvSpPr/>
      </dsp:nvSpPr>
      <dsp:spPr>
        <a:xfrm>
          <a:off x="2590" y="3853338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5681D7A-C449-FF43-8FF6-C0F25132A5DD}">
      <dsp:nvSpPr>
        <dsp:cNvPr id="0" name=""/>
        <dsp:cNvSpPr/>
      </dsp:nvSpPr>
      <dsp:spPr>
        <a:xfrm>
          <a:off x="208108" y="4048580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IU adhesions</a:t>
          </a:r>
        </a:p>
      </dsp:txBody>
      <dsp:txXfrm>
        <a:off x="242509" y="4082981"/>
        <a:ext cx="1780857" cy="1105731"/>
      </dsp:txXfrm>
    </dsp:sp>
    <dsp:sp modelId="{BC6AA4FB-26B3-8046-AD76-59BB53DF5C8C}">
      <dsp:nvSpPr>
        <dsp:cNvPr id="0" name=""/>
        <dsp:cNvSpPr/>
      </dsp:nvSpPr>
      <dsp:spPr>
        <a:xfrm>
          <a:off x="2263285" y="3853338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2708C40-531F-4E4F-8870-C79712DB9C1C}">
      <dsp:nvSpPr>
        <dsp:cNvPr id="0" name=""/>
        <dsp:cNvSpPr/>
      </dsp:nvSpPr>
      <dsp:spPr>
        <a:xfrm>
          <a:off x="2468802" y="4048580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Congenital malformations</a:t>
          </a:r>
        </a:p>
      </dsp:txBody>
      <dsp:txXfrm>
        <a:off x="2503203" y="4082981"/>
        <a:ext cx="1780857" cy="1105731"/>
      </dsp:txXfrm>
    </dsp:sp>
    <dsp:sp modelId="{C31261D0-861F-1843-82A2-2624B2E34713}">
      <dsp:nvSpPr>
        <dsp:cNvPr id="0" name=""/>
        <dsp:cNvSpPr/>
      </dsp:nvSpPr>
      <dsp:spPr>
        <a:xfrm>
          <a:off x="4523979" y="3853338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940F12-F9DE-574A-9F84-F9A68A5714B7}">
      <dsp:nvSpPr>
        <dsp:cNvPr id="0" name=""/>
        <dsp:cNvSpPr/>
      </dsp:nvSpPr>
      <dsp:spPr>
        <a:xfrm>
          <a:off x="4729497" y="4048580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Exposure to radiation</a:t>
          </a:r>
        </a:p>
      </dsp:txBody>
      <dsp:txXfrm>
        <a:off x="4763898" y="4082981"/>
        <a:ext cx="1780857" cy="1105731"/>
      </dsp:txXfrm>
    </dsp:sp>
    <dsp:sp modelId="{1473EAD3-3DA7-7444-8385-6F0A0D6B2BE0}">
      <dsp:nvSpPr>
        <dsp:cNvPr id="0" name=""/>
        <dsp:cNvSpPr/>
      </dsp:nvSpPr>
      <dsp:spPr>
        <a:xfrm>
          <a:off x="6784674" y="2140862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19570A8-E0D1-CD4E-9F26-200306BF5883}">
      <dsp:nvSpPr>
        <dsp:cNvPr id="0" name=""/>
        <dsp:cNvSpPr/>
      </dsp:nvSpPr>
      <dsp:spPr>
        <a:xfrm>
          <a:off x="6990192" y="2336104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rgbClr val="21009F"/>
              </a:solidFill>
              <a:latin typeface="Calibri Bold"/>
              <a:cs typeface="Comic Sans MS"/>
            </a:rPr>
            <a:t>Absent Uterus</a:t>
          </a:r>
        </a:p>
      </dsp:txBody>
      <dsp:txXfrm>
        <a:off x="7024593" y="2370505"/>
        <a:ext cx="1780857" cy="1105731"/>
      </dsp:txXfrm>
    </dsp:sp>
    <dsp:sp modelId="{0BB20535-2736-DA41-9D98-AC66EEBE0AAC}">
      <dsp:nvSpPr>
        <dsp:cNvPr id="0" name=""/>
        <dsp:cNvSpPr/>
      </dsp:nvSpPr>
      <dsp:spPr>
        <a:xfrm>
          <a:off x="6784674" y="3853338"/>
          <a:ext cx="1849659" cy="1174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D2762E-29A8-0C4F-A01C-CAEBAADBFD58}">
      <dsp:nvSpPr>
        <dsp:cNvPr id="0" name=""/>
        <dsp:cNvSpPr/>
      </dsp:nvSpPr>
      <dsp:spPr>
        <a:xfrm>
          <a:off x="6990192" y="4048580"/>
          <a:ext cx="1849659" cy="1174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MRKH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Prior hysterectomy</a:t>
          </a:r>
        </a:p>
      </dsp:txBody>
      <dsp:txXfrm>
        <a:off x="7024593" y="4082981"/>
        <a:ext cx="1780857" cy="110573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F30D0-AE4C-3F4F-A80F-FEA6EC6474B1}">
      <dsp:nvSpPr>
        <dsp:cNvPr id="0" name=""/>
        <dsp:cNvSpPr/>
      </dsp:nvSpPr>
      <dsp:spPr>
        <a:xfrm>
          <a:off x="48308" y="2501685"/>
          <a:ext cx="2074463" cy="10372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800000"/>
              </a:solidFill>
              <a:latin typeface="Calibri Bold"/>
              <a:cs typeface="Comic Sans MS"/>
            </a:rPr>
            <a:t>Other Therapies</a:t>
          </a:r>
        </a:p>
      </dsp:txBody>
      <dsp:txXfrm>
        <a:off x="78687" y="2532064"/>
        <a:ext cx="2013705" cy="976473"/>
      </dsp:txXfrm>
    </dsp:sp>
    <dsp:sp modelId="{8DDA0141-D13E-3D44-B4FD-2B030D402C14}">
      <dsp:nvSpPr>
        <dsp:cNvPr id="0" name=""/>
        <dsp:cNvSpPr/>
      </dsp:nvSpPr>
      <dsp:spPr>
        <a:xfrm rot="17580454">
          <a:off x="1463402" y="2007541"/>
          <a:ext cx="2164890" cy="32838"/>
        </a:xfrm>
        <a:custGeom>
          <a:avLst/>
          <a:gdLst/>
          <a:ahLst/>
          <a:cxnLst/>
          <a:rect l="0" t="0" r="0" b="0"/>
          <a:pathLst>
            <a:path>
              <a:moveTo>
                <a:pt x="0" y="16419"/>
              </a:moveTo>
              <a:lnTo>
                <a:pt x="2164890" y="164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491725" y="1969838"/>
        <a:ext cx="108244" cy="108244"/>
      </dsp:txXfrm>
    </dsp:sp>
    <dsp:sp modelId="{CB555C4D-ED28-7E4E-BD75-E3204BF34D6C}">
      <dsp:nvSpPr>
        <dsp:cNvPr id="0" name=""/>
        <dsp:cNvSpPr/>
      </dsp:nvSpPr>
      <dsp:spPr>
        <a:xfrm>
          <a:off x="2968924" y="509005"/>
          <a:ext cx="2074463" cy="10372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Stem Cell</a:t>
          </a:r>
        </a:p>
      </dsp:txBody>
      <dsp:txXfrm>
        <a:off x="2999303" y="539384"/>
        <a:ext cx="2013705" cy="976473"/>
      </dsp:txXfrm>
    </dsp:sp>
    <dsp:sp modelId="{AAD30D32-A9FE-3140-9E14-AE975D6D4F33}">
      <dsp:nvSpPr>
        <dsp:cNvPr id="0" name=""/>
        <dsp:cNvSpPr/>
      </dsp:nvSpPr>
      <dsp:spPr>
        <a:xfrm rot="20766337">
          <a:off x="5029086" y="893838"/>
          <a:ext cx="977481" cy="32838"/>
        </a:xfrm>
        <a:custGeom>
          <a:avLst/>
          <a:gdLst/>
          <a:ahLst/>
          <a:cxnLst/>
          <a:rect l="0" t="0" r="0" b="0"/>
          <a:pathLst>
            <a:path>
              <a:moveTo>
                <a:pt x="0" y="16419"/>
              </a:moveTo>
              <a:lnTo>
                <a:pt x="977481" y="1641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93390" y="885821"/>
        <a:ext cx="48874" cy="48874"/>
      </dsp:txXfrm>
    </dsp:sp>
    <dsp:sp modelId="{D7311BC6-A6E3-F147-855A-B1A530FEDD15}">
      <dsp:nvSpPr>
        <dsp:cNvPr id="0" name=""/>
        <dsp:cNvSpPr/>
      </dsp:nvSpPr>
      <dsp:spPr>
        <a:xfrm>
          <a:off x="5992267" y="3805"/>
          <a:ext cx="3023716" cy="1578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800000"/>
              </a:solidFill>
              <a:latin typeface="Calibri Bold"/>
              <a:cs typeface="Comic Sans MS"/>
            </a:rPr>
            <a:t>Autologous CD133+ BMDSC </a:t>
          </a:r>
          <a:r>
            <a:rPr lang="en-US" sz="1600" b="1" i="0" kern="1200" dirty="0">
              <a:solidFill>
                <a:schemeClr val="tx1"/>
              </a:solidFill>
              <a:latin typeface="Calibri Bold"/>
              <a:cs typeface="Comic Sans MS"/>
            </a:rPr>
            <a:t> for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Calibri Bold"/>
              <a:cs typeface="Comic Sans MS"/>
            </a:rPr>
            <a:t> thin endometrium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chemeClr val="tx1"/>
              </a:solidFill>
              <a:latin typeface="Calibri Bold"/>
              <a:cs typeface="Comic Sans MS"/>
            </a:rPr>
            <a:t>Asherman’s</a:t>
          </a:r>
          <a:r>
            <a:rPr lang="en-US" sz="1600" b="1" i="0" kern="1200" dirty="0">
              <a:solidFill>
                <a:schemeClr val="tx1"/>
              </a:solidFill>
              <a:latin typeface="Calibri Bold"/>
              <a:cs typeface="Comic Sans MS"/>
            </a:rPr>
            <a:t> syndrome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chemeClr val="tx1"/>
              </a:solidFill>
              <a:latin typeface="Calibri Bold"/>
              <a:cs typeface="Comic Sans MS"/>
            </a:rPr>
            <a:t>Evedince</a:t>
          </a:r>
          <a:r>
            <a:rPr lang="en-US" sz="1600" b="1" i="0" kern="1200" dirty="0">
              <a:solidFill>
                <a:schemeClr val="tx1"/>
              </a:solidFill>
              <a:latin typeface="Calibri Bold"/>
              <a:cs typeface="Comic Sans MS"/>
            </a:rPr>
            <a:t> scanty</a:t>
          </a:r>
        </a:p>
      </dsp:txBody>
      <dsp:txXfrm>
        <a:off x="6038490" y="50028"/>
        <a:ext cx="2931270" cy="1485733"/>
      </dsp:txXfrm>
    </dsp:sp>
    <dsp:sp modelId="{05FF168B-A881-3F46-A857-C7544E5B5B0C}">
      <dsp:nvSpPr>
        <dsp:cNvPr id="0" name=""/>
        <dsp:cNvSpPr/>
      </dsp:nvSpPr>
      <dsp:spPr>
        <a:xfrm rot="3960779">
          <a:off x="4368797" y="2049721"/>
          <a:ext cx="2273374" cy="32838"/>
        </a:xfrm>
        <a:custGeom>
          <a:avLst/>
          <a:gdLst/>
          <a:ahLst/>
          <a:cxnLst/>
          <a:rect l="0" t="0" r="0" b="0"/>
          <a:pathLst>
            <a:path>
              <a:moveTo>
                <a:pt x="0" y="16419"/>
              </a:moveTo>
              <a:lnTo>
                <a:pt x="2273374" y="1641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448650" y="2009307"/>
        <a:ext cx="113668" cy="113668"/>
      </dsp:txXfrm>
    </dsp:sp>
    <dsp:sp modelId="{D58F1788-7DFA-8A46-9E41-85C613F5D192}">
      <dsp:nvSpPr>
        <dsp:cNvPr id="0" name=""/>
        <dsp:cNvSpPr/>
      </dsp:nvSpPr>
      <dsp:spPr>
        <a:xfrm>
          <a:off x="5967581" y="1731595"/>
          <a:ext cx="3023716" cy="274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800000"/>
              </a:solidFill>
              <a:latin typeface="Calibri Bold"/>
              <a:cs typeface="Comic Sans MS"/>
            </a:rPr>
            <a:t>Autologous peripheral blood </a:t>
          </a:r>
          <a:r>
            <a:rPr lang="mr-IN" sz="1600" b="1" i="0" kern="1200" dirty="0">
              <a:solidFill>
                <a:srgbClr val="800000"/>
              </a:solidFill>
              <a:latin typeface="Calibri Bold"/>
              <a:cs typeface="Comic Sans MS"/>
            </a:rPr>
            <a:t>–</a:t>
          </a:r>
          <a:r>
            <a:rPr lang="en-US" sz="1600" b="1" i="0" kern="1200" dirty="0">
              <a:solidFill>
                <a:srgbClr val="800000"/>
              </a:solidFill>
              <a:latin typeface="Calibri Bold"/>
              <a:cs typeface="Comic Sans MS"/>
            </a:rPr>
            <a:t> Platelet rich Plasma (PRP)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No evidence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Relatively low proliferation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Differentiation into specific cell types is low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Suppressor of immune response</a:t>
          </a:r>
        </a:p>
      </dsp:txBody>
      <dsp:txXfrm>
        <a:off x="6048012" y="1812026"/>
        <a:ext cx="2862854" cy="2585270"/>
      </dsp:txXfrm>
    </dsp:sp>
    <dsp:sp modelId="{34D41B51-429E-6340-A117-685282D06831}">
      <dsp:nvSpPr>
        <dsp:cNvPr id="0" name=""/>
        <dsp:cNvSpPr/>
      </dsp:nvSpPr>
      <dsp:spPr>
        <a:xfrm rot="4195954">
          <a:off x="1372232" y="4077106"/>
          <a:ext cx="2285183" cy="32838"/>
        </a:xfrm>
        <a:custGeom>
          <a:avLst/>
          <a:gdLst/>
          <a:ahLst/>
          <a:cxnLst/>
          <a:rect l="0" t="0" r="0" b="0"/>
          <a:pathLst>
            <a:path>
              <a:moveTo>
                <a:pt x="0" y="16419"/>
              </a:moveTo>
              <a:lnTo>
                <a:pt x="2285183" y="1641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457694" y="4036396"/>
        <a:ext cx="114259" cy="114259"/>
      </dsp:txXfrm>
    </dsp:sp>
    <dsp:sp modelId="{F255A23E-53BB-7E44-B711-71410F6749C2}">
      <dsp:nvSpPr>
        <dsp:cNvPr id="0" name=""/>
        <dsp:cNvSpPr/>
      </dsp:nvSpPr>
      <dsp:spPr>
        <a:xfrm>
          <a:off x="2906877" y="4648134"/>
          <a:ext cx="2074463" cy="10372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Ovarian Fragmentation and In-vitro activation </a:t>
          </a:r>
        </a:p>
      </dsp:txBody>
      <dsp:txXfrm>
        <a:off x="2937256" y="4678513"/>
        <a:ext cx="2013705" cy="976473"/>
      </dsp:txXfrm>
    </dsp:sp>
    <dsp:sp modelId="{4602372C-53AB-CC49-B8C1-B9AF65A5C301}">
      <dsp:nvSpPr>
        <dsp:cNvPr id="0" name=""/>
        <dsp:cNvSpPr/>
      </dsp:nvSpPr>
      <dsp:spPr>
        <a:xfrm>
          <a:off x="4981340" y="5150330"/>
          <a:ext cx="955414" cy="32838"/>
        </a:xfrm>
        <a:custGeom>
          <a:avLst/>
          <a:gdLst/>
          <a:ahLst/>
          <a:cxnLst/>
          <a:rect l="0" t="0" r="0" b="0"/>
          <a:pathLst>
            <a:path>
              <a:moveTo>
                <a:pt x="0" y="16419"/>
              </a:moveTo>
              <a:lnTo>
                <a:pt x="955414" y="1641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5162" y="5142864"/>
        <a:ext cx="47770" cy="47770"/>
      </dsp:txXfrm>
    </dsp:sp>
    <dsp:sp modelId="{0516364B-BBDA-C247-B1DF-7998BA6A2718}">
      <dsp:nvSpPr>
        <dsp:cNvPr id="0" name=""/>
        <dsp:cNvSpPr/>
      </dsp:nvSpPr>
      <dsp:spPr>
        <a:xfrm>
          <a:off x="5936755" y="4648134"/>
          <a:ext cx="3071637" cy="10372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Action via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Stimulation of AKT pathway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Disruption of Hippo signaling </a:t>
          </a:r>
        </a:p>
      </dsp:txBody>
      <dsp:txXfrm>
        <a:off x="5967134" y="4678513"/>
        <a:ext cx="3010879" cy="9764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B8FFF-6BC1-D143-BB17-D3B1A9E8AFED}">
      <dsp:nvSpPr>
        <dsp:cNvPr id="0" name=""/>
        <dsp:cNvSpPr/>
      </dsp:nvSpPr>
      <dsp:spPr>
        <a:xfrm>
          <a:off x="-5135269" y="-786644"/>
          <a:ext cx="6115406" cy="6115406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9E42D9-90FB-6B43-948D-6843961936F2}">
      <dsp:nvSpPr>
        <dsp:cNvPr id="0" name=""/>
        <dsp:cNvSpPr/>
      </dsp:nvSpPr>
      <dsp:spPr>
        <a:xfrm>
          <a:off x="428719" y="283791"/>
          <a:ext cx="7738142" cy="5679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0807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Determine cost effectiveness </a:t>
          </a:r>
        </a:p>
      </dsp:txBody>
      <dsp:txXfrm>
        <a:off x="428719" y="283791"/>
        <a:ext cx="7738142" cy="567946"/>
      </dsp:txXfrm>
    </dsp:sp>
    <dsp:sp modelId="{F4789BC4-3566-D14F-A54D-F4A5F89E6989}">
      <dsp:nvSpPr>
        <dsp:cNvPr id="0" name=""/>
        <dsp:cNvSpPr/>
      </dsp:nvSpPr>
      <dsp:spPr>
        <a:xfrm>
          <a:off x="73752" y="212798"/>
          <a:ext cx="709933" cy="7099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4EE1EB8-4831-494F-9FDD-D80BDE1BB865}">
      <dsp:nvSpPr>
        <dsp:cNvPr id="0" name=""/>
        <dsp:cNvSpPr/>
      </dsp:nvSpPr>
      <dsp:spPr>
        <a:xfrm>
          <a:off x="835693" y="1135438"/>
          <a:ext cx="7331169" cy="567946"/>
        </a:xfrm>
        <a:prstGeom prst="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0807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Evidence for proven benefit</a:t>
          </a:r>
        </a:p>
      </dsp:txBody>
      <dsp:txXfrm>
        <a:off x="835693" y="1135438"/>
        <a:ext cx="7331169" cy="567946"/>
      </dsp:txXfrm>
    </dsp:sp>
    <dsp:sp modelId="{649F3A45-3315-214E-B34B-4C26E6906A5B}">
      <dsp:nvSpPr>
        <dsp:cNvPr id="0" name=""/>
        <dsp:cNvSpPr/>
      </dsp:nvSpPr>
      <dsp:spPr>
        <a:xfrm>
          <a:off x="480726" y="1064445"/>
          <a:ext cx="709933" cy="7099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A51B738-7675-0649-B42E-363A1C72D1D9}">
      <dsp:nvSpPr>
        <dsp:cNvPr id="0" name=""/>
        <dsp:cNvSpPr/>
      </dsp:nvSpPr>
      <dsp:spPr>
        <a:xfrm>
          <a:off x="960601" y="1987085"/>
          <a:ext cx="7206260" cy="567946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0807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Are we causing any potential harm? </a:t>
          </a:r>
        </a:p>
      </dsp:txBody>
      <dsp:txXfrm>
        <a:off x="960601" y="1987085"/>
        <a:ext cx="7206260" cy="567946"/>
      </dsp:txXfrm>
    </dsp:sp>
    <dsp:sp modelId="{B16FF9C3-8C0E-A340-9C1A-981E8EFEC455}">
      <dsp:nvSpPr>
        <dsp:cNvPr id="0" name=""/>
        <dsp:cNvSpPr/>
      </dsp:nvSpPr>
      <dsp:spPr>
        <a:xfrm>
          <a:off x="605634" y="1916092"/>
          <a:ext cx="709933" cy="7099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E3193E5-FF83-5845-8C0C-97477DB506D3}">
      <dsp:nvSpPr>
        <dsp:cNvPr id="0" name=""/>
        <dsp:cNvSpPr/>
      </dsp:nvSpPr>
      <dsp:spPr>
        <a:xfrm>
          <a:off x="835693" y="2838732"/>
          <a:ext cx="7331169" cy="567946"/>
        </a:xfrm>
        <a:prstGeom prst="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698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0807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Long term follow up the children </a:t>
          </a:r>
        </a:p>
      </dsp:txBody>
      <dsp:txXfrm>
        <a:off x="835693" y="2838732"/>
        <a:ext cx="7331169" cy="567946"/>
      </dsp:txXfrm>
    </dsp:sp>
    <dsp:sp modelId="{00A04C05-E717-9946-B596-EE0B6368E749}">
      <dsp:nvSpPr>
        <dsp:cNvPr id="0" name=""/>
        <dsp:cNvSpPr/>
      </dsp:nvSpPr>
      <dsp:spPr>
        <a:xfrm>
          <a:off x="480726" y="2767739"/>
          <a:ext cx="709933" cy="7099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F5CCD0F-3ED9-6D4D-A0C9-0B94DAE4C030}">
      <dsp:nvSpPr>
        <dsp:cNvPr id="0" name=""/>
        <dsp:cNvSpPr/>
      </dsp:nvSpPr>
      <dsp:spPr>
        <a:xfrm>
          <a:off x="428719" y="3693026"/>
          <a:ext cx="7738142" cy="562653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0807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latin typeface="Calibri Bold"/>
              <a:cs typeface="Comic Sans MS"/>
            </a:rPr>
            <a:t>Liability to accept advanced test and technology is often left to the patient by means of informed consent </a:t>
          </a:r>
        </a:p>
      </dsp:txBody>
      <dsp:txXfrm>
        <a:off x="428719" y="3693026"/>
        <a:ext cx="7738142" cy="562653"/>
      </dsp:txXfrm>
    </dsp:sp>
    <dsp:sp modelId="{7768842B-3EC0-AF4A-8BB5-788883EC14CF}">
      <dsp:nvSpPr>
        <dsp:cNvPr id="0" name=""/>
        <dsp:cNvSpPr/>
      </dsp:nvSpPr>
      <dsp:spPr>
        <a:xfrm>
          <a:off x="73752" y="3619386"/>
          <a:ext cx="709933" cy="7099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0B3BA-C6B1-9F4A-95F9-206296C0C20D}">
      <dsp:nvSpPr>
        <dsp:cNvPr id="0" name=""/>
        <dsp:cNvSpPr/>
      </dsp:nvSpPr>
      <dsp:spPr>
        <a:xfrm>
          <a:off x="2067295" y="0"/>
          <a:ext cx="1763982" cy="423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ea typeface="ＭＳ Ｐゴシック" charset="0"/>
              <a:cs typeface="Comic Sans MS"/>
            </a:rPr>
            <a:t>Technology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2079701" y="12406"/>
        <a:ext cx="1739170" cy="398764"/>
      </dsp:txXfrm>
    </dsp:sp>
    <dsp:sp modelId="{0DEB99EB-EE0B-8C46-B191-C5E304A8898A}">
      <dsp:nvSpPr>
        <dsp:cNvPr id="0" name=""/>
        <dsp:cNvSpPr/>
      </dsp:nvSpPr>
      <dsp:spPr>
        <a:xfrm>
          <a:off x="2243694" y="423576"/>
          <a:ext cx="398460" cy="351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811"/>
              </a:lnTo>
              <a:lnTo>
                <a:pt x="398460" y="3518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51F05-E2B9-134B-8D95-1FB2FCFF1469}">
      <dsp:nvSpPr>
        <dsp:cNvPr id="0" name=""/>
        <dsp:cNvSpPr/>
      </dsp:nvSpPr>
      <dsp:spPr>
        <a:xfrm>
          <a:off x="2642154" y="529984"/>
          <a:ext cx="4865751" cy="490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Advanced methods of sperm selection IMSI, PICSI, MACS</a:t>
          </a:r>
        </a:p>
      </dsp:txBody>
      <dsp:txXfrm>
        <a:off x="2656529" y="544359"/>
        <a:ext cx="4837001" cy="462056"/>
      </dsp:txXfrm>
    </dsp:sp>
    <dsp:sp modelId="{F674DFCE-7749-5048-84F5-4F7486A0A49F}">
      <dsp:nvSpPr>
        <dsp:cNvPr id="0" name=""/>
        <dsp:cNvSpPr/>
      </dsp:nvSpPr>
      <dsp:spPr>
        <a:xfrm>
          <a:off x="2243694" y="423576"/>
          <a:ext cx="398460" cy="914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896"/>
              </a:lnTo>
              <a:lnTo>
                <a:pt x="398460" y="91489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DE3896-4AD6-D648-B0F2-540186B43CAC}">
      <dsp:nvSpPr>
        <dsp:cNvPr id="0" name=""/>
        <dsp:cNvSpPr/>
      </dsp:nvSpPr>
      <dsp:spPr>
        <a:xfrm>
          <a:off x="2642154" y="1126684"/>
          <a:ext cx="4806050" cy="42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Time lapse</a:t>
          </a:r>
        </a:p>
      </dsp:txBody>
      <dsp:txXfrm>
        <a:off x="2654560" y="1139090"/>
        <a:ext cx="4781238" cy="398764"/>
      </dsp:txXfrm>
    </dsp:sp>
    <dsp:sp modelId="{EA39A1A2-AF9E-C647-9906-0CCDCF346FF2}">
      <dsp:nvSpPr>
        <dsp:cNvPr id="0" name=""/>
        <dsp:cNvSpPr/>
      </dsp:nvSpPr>
      <dsp:spPr>
        <a:xfrm>
          <a:off x="2243694" y="423576"/>
          <a:ext cx="408131" cy="1444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277"/>
              </a:lnTo>
              <a:lnTo>
                <a:pt x="408131" y="144427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5C446-4590-3840-96FE-81AD7F3D4A81}">
      <dsp:nvSpPr>
        <dsp:cNvPr id="0" name=""/>
        <dsp:cNvSpPr/>
      </dsp:nvSpPr>
      <dsp:spPr>
        <a:xfrm>
          <a:off x="2651825" y="1656065"/>
          <a:ext cx="4815572" cy="42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Oocyte activation</a:t>
          </a:r>
        </a:p>
      </dsp:txBody>
      <dsp:txXfrm>
        <a:off x="2664231" y="1668471"/>
        <a:ext cx="4790760" cy="398764"/>
      </dsp:txXfrm>
    </dsp:sp>
    <dsp:sp modelId="{AC020D72-F891-1C40-BA37-B24A586D07C3}">
      <dsp:nvSpPr>
        <dsp:cNvPr id="0" name=""/>
        <dsp:cNvSpPr/>
      </dsp:nvSpPr>
      <dsp:spPr>
        <a:xfrm>
          <a:off x="2243694" y="423576"/>
          <a:ext cx="457557" cy="193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2745"/>
              </a:lnTo>
              <a:lnTo>
                <a:pt x="457557" y="19327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0F29B-9A61-5A4F-ABB8-7397E2DE6C4C}">
      <dsp:nvSpPr>
        <dsp:cNvPr id="0" name=""/>
        <dsp:cNvSpPr/>
      </dsp:nvSpPr>
      <dsp:spPr>
        <a:xfrm>
          <a:off x="2701251" y="2144533"/>
          <a:ext cx="4650764" cy="42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Assisted Hatching</a:t>
          </a:r>
        </a:p>
      </dsp:txBody>
      <dsp:txXfrm>
        <a:off x="2713657" y="2156939"/>
        <a:ext cx="4625952" cy="398764"/>
      </dsp:txXfrm>
    </dsp:sp>
    <dsp:sp modelId="{414F45B5-B501-B447-8C33-7C01FAA857F2}">
      <dsp:nvSpPr>
        <dsp:cNvPr id="0" name=""/>
        <dsp:cNvSpPr/>
      </dsp:nvSpPr>
      <dsp:spPr>
        <a:xfrm>
          <a:off x="2243694" y="423576"/>
          <a:ext cx="398460" cy="2503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3307"/>
              </a:lnTo>
              <a:lnTo>
                <a:pt x="398460" y="25033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5D7B8-2338-7F46-9966-3401E9F9FFC2}">
      <dsp:nvSpPr>
        <dsp:cNvPr id="0" name=""/>
        <dsp:cNvSpPr/>
      </dsp:nvSpPr>
      <dsp:spPr>
        <a:xfrm>
          <a:off x="2642154" y="2715095"/>
          <a:ext cx="4840811" cy="42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Three parent baby</a:t>
          </a:r>
        </a:p>
      </dsp:txBody>
      <dsp:txXfrm>
        <a:off x="2654560" y="2727501"/>
        <a:ext cx="4815999" cy="398764"/>
      </dsp:txXfrm>
    </dsp:sp>
    <dsp:sp modelId="{042AC404-E594-484C-8378-E658D9BE7CB7}">
      <dsp:nvSpPr>
        <dsp:cNvPr id="0" name=""/>
        <dsp:cNvSpPr/>
      </dsp:nvSpPr>
      <dsp:spPr>
        <a:xfrm>
          <a:off x="2243694" y="423576"/>
          <a:ext cx="398460" cy="303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2777"/>
              </a:lnTo>
              <a:lnTo>
                <a:pt x="398460" y="303277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9B2FB-0561-F348-996F-15D256650C75}">
      <dsp:nvSpPr>
        <dsp:cNvPr id="0" name=""/>
        <dsp:cNvSpPr/>
      </dsp:nvSpPr>
      <dsp:spPr>
        <a:xfrm>
          <a:off x="2642154" y="3244565"/>
          <a:ext cx="4865751" cy="42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Stem</a:t>
          </a:r>
          <a:r>
            <a:rPr lang="en-US" sz="2000" b="1" i="0" kern="1200" baseline="0" dirty="0">
              <a:latin typeface="Calibri Bold"/>
              <a:cs typeface="Comic Sans MS"/>
            </a:rPr>
            <a:t> cell therapy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2654560" y="3256971"/>
        <a:ext cx="4840939" cy="398764"/>
      </dsp:txXfrm>
    </dsp:sp>
    <dsp:sp modelId="{3DF83D13-B452-7240-8B82-77CEB9E89FFD}">
      <dsp:nvSpPr>
        <dsp:cNvPr id="0" name=""/>
        <dsp:cNvSpPr/>
      </dsp:nvSpPr>
      <dsp:spPr>
        <a:xfrm>
          <a:off x="2243694" y="423576"/>
          <a:ext cx="441041" cy="356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2582"/>
              </a:lnTo>
              <a:lnTo>
                <a:pt x="441041" y="356258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5EBBC4-25F4-1042-AB6B-4677A7E10CB7}">
      <dsp:nvSpPr>
        <dsp:cNvPr id="0" name=""/>
        <dsp:cNvSpPr/>
      </dsp:nvSpPr>
      <dsp:spPr>
        <a:xfrm>
          <a:off x="2684735" y="3774370"/>
          <a:ext cx="4882389" cy="42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Calibri Bold"/>
              <a:cs typeface="Comic Sans MS"/>
            </a:rPr>
            <a:t>Uterine transplant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2697141" y="3786776"/>
        <a:ext cx="4857577" cy="3987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0B7ED-A1AE-6E44-96DB-C88258C91C22}">
      <dsp:nvSpPr>
        <dsp:cNvPr id="0" name=""/>
        <dsp:cNvSpPr/>
      </dsp:nvSpPr>
      <dsp:spPr>
        <a:xfrm>
          <a:off x="0" y="2121930"/>
          <a:ext cx="1939129" cy="1338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rgbClr val="800000"/>
              </a:solidFill>
              <a:latin typeface="Calibri Bold"/>
              <a:cs typeface="Comic Sans MS"/>
            </a:rPr>
            <a:t>Advanced Sperm selection Methods Prior to ICSI</a:t>
          </a:r>
        </a:p>
      </dsp:txBody>
      <dsp:txXfrm>
        <a:off x="39203" y="2161133"/>
        <a:ext cx="1860723" cy="1260097"/>
      </dsp:txXfrm>
    </dsp:sp>
    <dsp:sp modelId="{7DADE3EF-7B66-6145-AF36-57E90BF9021E}">
      <dsp:nvSpPr>
        <dsp:cNvPr id="0" name=""/>
        <dsp:cNvSpPr/>
      </dsp:nvSpPr>
      <dsp:spPr>
        <a:xfrm rot="17425058">
          <a:off x="1158009" y="1651035"/>
          <a:ext cx="2399240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2399240" y="158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2297648" y="1606947"/>
        <a:ext cx="119962" cy="119962"/>
      </dsp:txXfrm>
    </dsp:sp>
    <dsp:sp modelId="{2357927C-F4A5-5949-8846-7A26530442E1}">
      <dsp:nvSpPr>
        <dsp:cNvPr id="0" name=""/>
        <dsp:cNvSpPr/>
      </dsp:nvSpPr>
      <dsp:spPr>
        <a:xfrm>
          <a:off x="2776129" y="57892"/>
          <a:ext cx="2680768" cy="969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21009F"/>
              </a:solidFill>
              <a:latin typeface="Calibri Bold"/>
              <a:cs typeface="Comic Sans MS"/>
            </a:rPr>
            <a:t>Physiological ICSI – (PICSI)</a:t>
          </a:r>
        </a:p>
      </dsp:txBody>
      <dsp:txXfrm>
        <a:off x="2804527" y="86290"/>
        <a:ext cx="2623972" cy="912768"/>
      </dsp:txXfrm>
    </dsp:sp>
    <dsp:sp modelId="{F78C17F9-6E13-7745-8292-A7437E7A1987}">
      <dsp:nvSpPr>
        <dsp:cNvPr id="0" name=""/>
        <dsp:cNvSpPr/>
      </dsp:nvSpPr>
      <dsp:spPr>
        <a:xfrm>
          <a:off x="5456898" y="526781"/>
          <a:ext cx="775651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775651" y="158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825332" y="523283"/>
        <a:ext cx="38782" cy="38782"/>
      </dsp:txXfrm>
    </dsp:sp>
    <dsp:sp modelId="{450D78E1-6D74-A945-B9C1-2D77889E3F8C}">
      <dsp:nvSpPr>
        <dsp:cNvPr id="0" name=""/>
        <dsp:cNvSpPr/>
      </dsp:nvSpPr>
      <dsp:spPr>
        <a:xfrm>
          <a:off x="6232549" y="3179"/>
          <a:ext cx="2680768" cy="1078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</a:rPr>
            <a:t>Mature sperm selection using </a:t>
          </a:r>
          <a:r>
            <a:rPr lang="en-US" sz="1600" b="1" i="0" kern="1200" dirty="0" err="1">
              <a:latin typeface="Calibri Bold"/>
            </a:rPr>
            <a:t>Hyaluronan</a:t>
          </a:r>
          <a:r>
            <a:rPr lang="en-US" sz="1600" b="1" i="0" kern="1200" dirty="0">
              <a:latin typeface="Calibri Bold"/>
            </a:rPr>
            <a:t> the natural biomarker for sperm quality </a:t>
          </a:r>
          <a:endParaRPr lang="en-US" sz="1600" b="1" i="0" kern="1200" dirty="0">
            <a:latin typeface="Calibri Bold"/>
            <a:cs typeface="Comic Sans MS"/>
          </a:endParaRPr>
        </a:p>
      </dsp:txBody>
      <dsp:txXfrm>
        <a:off x="6264152" y="34782"/>
        <a:ext cx="2617562" cy="1015783"/>
      </dsp:txXfrm>
    </dsp:sp>
    <dsp:sp modelId="{9E410351-2EED-2941-9C21-01EAE09796CE}">
      <dsp:nvSpPr>
        <dsp:cNvPr id="0" name=""/>
        <dsp:cNvSpPr/>
      </dsp:nvSpPr>
      <dsp:spPr>
        <a:xfrm rot="18386564">
          <a:off x="1653106" y="2208535"/>
          <a:ext cx="1409045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409045" y="158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22403" y="2189201"/>
        <a:ext cx="70452" cy="70452"/>
      </dsp:txXfrm>
    </dsp:sp>
    <dsp:sp modelId="{32F7D540-CDA2-8443-8694-719E391134E0}">
      <dsp:nvSpPr>
        <dsp:cNvPr id="0" name=""/>
        <dsp:cNvSpPr/>
      </dsp:nvSpPr>
      <dsp:spPr>
        <a:xfrm>
          <a:off x="2776129" y="1172891"/>
          <a:ext cx="2680768" cy="969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rgbClr val="21009F"/>
              </a:solidFill>
              <a:latin typeface="Calibri Bold"/>
              <a:cs typeface="Comic Sans MS"/>
            </a:rPr>
            <a:t>Intracytoplasmic</a:t>
          </a:r>
          <a:r>
            <a:rPr lang="en-US" sz="1600" b="1" i="0" kern="1200" dirty="0">
              <a:solidFill>
                <a:srgbClr val="21009F"/>
              </a:solidFill>
              <a:latin typeface="Calibri Bold"/>
              <a:cs typeface="Comic Sans MS"/>
            </a:rPr>
            <a:t> Morphologically Selected Sperm Injection (IMSI)</a:t>
          </a:r>
        </a:p>
      </dsp:txBody>
      <dsp:txXfrm>
        <a:off x="2804527" y="1201289"/>
        <a:ext cx="2623972" cy="912768"/>
      </dsp:txXfrm>
    </dsp:sp>
    <dsp:sp modelId="{4F75E4B4-5700-6845-9E23-72126214B54E}">
      <dsp:nvSpPr>
        <dsp:cNvPr id="0" name=""/>
        <dsp:cNvSpPr/>
      </dsp:nvSpPr>
      <dsp:spPr>
        <a:xfrm rot="21523992">
          <a:off x="1939027" y="2766035"/>
          <a:ext cx="837204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837204" y="158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36699" y="2760997"/>
        <a:ext cx="41860" cy="41860"/>
      </dsp:txXfrm>
    </dsp:sp>
    <dsp:sp modelId="{A63934F7-96BB-B043-9914-F71A68B3A709}">
      <dsp:nvSpPr>
        <dsp:cNvPr id="0" name=""/>
        <dsp:cNvSpPr/>
      </dsp:nvSpPr>
      <dsp:spPr>
        <a:xfrm>
          <a:off x="2776129" y="2287890"/>
          <a:ext cx="2680768" cy="969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21009F"/>
              </a:solidFill>
              <a:latin typeface="Calibri Bold"/>
              <a:cs typeface="Comic Sans MS"/>
            </a:rPr>
            <a:t>Sperm head birefringence</a:t>
          </a:r>
        </a:p>
      </dsp:txBody>
      <dsp:txXfrm>
        <a:off x="2804527" y="2316288"/>
        <a:ext cx="2623972" cy="912768"/>
      </dsp:txXfrm>
    </dsp:sp>
    <dsp:sp modelId="{BD0B78E2-F5E2-BC43-B215-EEAFAC4CCB8F}">
      <dsp:nvSpPr>
        <dsp:cNvPr id="0" name=""/>
        <dsp:cNvSpPr/>
      </dsp:nvSpPr>
      <dsp:spPr>
        <a:xfrm rot="3158634">
          <a:off x="1667908" y="3323534"/>
          <a:ext cx="1379441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79441" y="158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23143" y="3304941"/>
        <a:ext cx="68972" cy="68972"/>
      </dsp:txXfrm>
    </dsp:sp>
    <dsp:sp modelId="{C7F2F0B8-5E33-E649-9BBC-81218F223607}">
      <dsp:nvSpPr>
        <dsp:cNvPr id="0" name=""/>
        <dsp:cNvSpPr/>
      </dsp:nvSpPr>
      <dsp:spPr>
        <a:xfrm>
          <a:off x="2776129" y="3402890"/>
          <a:ext cx="2680768" cy="969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21009F"/>
              </a:solidFill>
              <a:latin typeface="Calibri Bold"/>
              <a:cs typeface="Comic Sans MS"/>
            </a:rPr>
            <a:t>Magnetic-activated cell sorting (MACS)</a:t>
          </a:r>
        </a:p>
      </dsp:txBody>
      <dsp:txXfrm>
        <a:off x="2804527" y="3431288"/>
        <a:ext cx="2623972" cy="912768"/>
      </dsp:txXfrm>
    </dsp:sp>
    <dsp:sp modelId="{78EE7692-5AB6-A44F-92D1-5D31FB368901}">
      <dsp:nvSpPr>
        <dsp:cNvPr id="0" name=""/>
        <dsp:cNvSpPr/>
      </dsp:nvSpPr>
      <dsp:spPr>
        <a:xfrm rot="4156167">
          <a:off x="1175337" y="3881034"/>
          <a:ext cx="2364583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2364583" y="158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298514" y="3837812"/>
        <a:ext cx="118229" cy="118229"/>
      </dsp:txXfrm>
    </dsp:sp>
    <dsp:sp modelId="{BED495ED-EAC0-D544-835B-C3D6DC8E9337}">
      <dsp:nvSpPr>
        <dsp:cNvPr id="0" name=""/>
        <dsp:cNvSpPr/>
      </dsp:nvSpPr>
      <dsp:spPr>
        <a:xfrm>
          <a:off x="2776129" y="4517889"/>
          <a:ext cx="2680768" cy="969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Electrophoretic separation and zeta potential</a:t>
          </a:r>
        </a:p>
      </dsp:txBody>
      <dsp:txXfrm>
        <a:off x="2804527" y="4546287"/>
        <a:ext cx="2623972" cy="912768"/>
      </dsp:txXfrm>
    </dsp:sp>
    <dsp:sp modelId="{470213B3-1743-C841-98C5-4088633C9E58}">
      <dsp:nvSpPr>
        <dsp:cNvPr id="0" name=""/>
        <dsp:cNvSpPr/>
      </dsp:nvSpPr>
      <dsp:spPr>
        <a:xfrm>
          <a:off x="5456898" y="4986779"/>
          <a:ext cx="775651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775651" y="158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5332" y="4983280"/>
        <a:ext cx="38782" cy="38782"/>
      </dsp:txXfrm>
    </dsp:sp>
    <dsp:sp modelId="{965A6E79-9C08-3041-82E6-0899BDC0A304}">
      <dsp:nvSpPr>
        <dsp:cNvPr id="0" name=""/>
        <dsp:cNvSpPr/>
      </dsp:nvSpPr>
      <dsp:spPr>
        <a:xfrm>
          <a:off x="6232549" y="4517889"/>
          <a:ext cx="2680768" cy="969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00"/>
              </a:solidFill>
              <a:latin typeface="Calibri Bold"/>
              <a:cs typeface="Comic Sans MS"/>
            </a:rPr>
            <a:t>Sperm separation using Sperm surface charge </a:t>
          </a:r>
        </a:p>
      </dsp:txBody>
      <dsp:txXfrm>
        <a:off x="6260947" y="4546287"/>
        <a:ext cx="2623972" cy="912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45690-1A50-FE44-9AF9-E0FD3F93BFEB}">
      <dsp:nvSpPr>
        <dsp:cNvPr id="0" name=""/>
        <dsp:cNvSpPr/>
      </dsp:nvSpPr>
      <dsp:spPr>
        <a:xfrm>
          <a:off x="0" y="1041306"/>
          <a:ext cx="2717112" cy="21736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F9B566-6CEF-8542-8662-414149D6A7BC}">
      <dsp:nvSpPr>
        <dsp:cNvPr id="0" name=""/>
        <dsp:cNvSpPr/>
      </dsp:nvSpPr>
      <dsp:spPr>
        <a:xfrm>
          <a:off x="237817" y="3123660"/>
          <a:ext cx="2418230" cy="259133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</a:rPr>
            <a:t>1. low FR after ICSI</a:t>
          </a:r>
          <a:endParaRPr lang="en-IN" sz="1600" b="1" i="0" kern="1200" dirty="0">
            <a:latin typeface="Calibri Bold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</a:rPr>
            <a:t>2.compromised embryo development in previous cycles</a:t>
          </a:r>
          <a:endParaRPr lang="en-IN" sz="1600" b="1" i="0" kern="1200" dirty="0">
            <a:latin typeface="Calibri Bold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</a:rPr>
            <a:t>3. history of miscarriage</a:t>
          </a:r>
          <a:endParaRPr lang="en-IN" sz="1600" b="1" i="0" kern="1200" dirty="0">
            <a:latin typeface="Calibri Bold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</a:rPr>
            <a:t>4. high sperm DFI</a:t>
          </a:r>
          <a:endParaRPr lang="en-US" sz="1600" kern="1200" dirty="0">
            <a:solidFill>
              <a:srgbClr val="008000"/>
            </a:solidFill>
          </a:endParaRPr>
        </a:p>
      </dsp:txBody>
      <dsp:txXfrm>
        <a:off x="237817" y="3123660"/>
        <a:ext cx="2418230" cy="2591339"/>
      </dsp:txXfrm>
    </dsp:sp>
    <dsp:sp modelId="{1D070FEB-93CA-3D49-A9F1-E88704DE2322}">
      <dsp:nvSpPr>
        <dsp:cNvPr id="0" name=""/>
        <dsp:cNvSpPr/>
      </dsp:nvSpPr>
      <dsp:spPr>
        <a:xfrm flipH="1">
          <a:off x="2989530" y="1029742"/>
          <a:ext cx="2717112" cy="21736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DE1CF2-17EE-5F48-915C-A8E9358269EE}">
      <dsp:nvSpPr>
        <dsp:cNvPr id="0" name=""/>
        <dsp:cNvSpPr/>
      </dsp:nvSpPr>
      <dsp:spPr>
        <a:xfrm>
          <a:off x="3233364" y="3123660"/>
          <a:ext cx="2418230" cy="259133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1. Increased number of morphologically abnormal sperms present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2. </a:t>
          </a:r>
          <a:r>
            <a:rPr lang="en-US" sz="1600" b="1" i="0" kern="1200" dirty="0">
              <a:solidFill>
                <a:schemeClr val="tx1"/>
              </a:solidFill>
              <a:latin typeface="Calibri Bold"/>
              <a:cs typeface="Comic Sans MS"/>
            </a:rPr>
            <a:t>Identification of specific sperm organelles is required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233364" y="3123660"/>
        <a:ext cx="2418230" cy="2591339"/>
      </dsp:txXfrm>
    </dsp:sp>
    <dsp:sp modelId="{33685192-1B60-9D47-9CFA-070E589F9675}">
      <dsp:nvSpPr>
        <dsp:cNvPr id="0" name=""/>
        <dsp:cNvSpPr/>
      </dsp:nvSpPr>
      <dsp:spPr>
        <a:xfrm>
          <a:off x="5977648" y="1067212"/>
          <a:ext cx="2717112" cy="21736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A83D16-E12C-6747-9A1C-68811C4DF270}">
      <dsp:nvSpPr>
        <dsp:cNvPr id="0" name=""/>
        <dsp:cNvSpPr/>
      </dsp:nvSpPr>
      <dsp:spPr>
        <a:xfrm>
          <a:off x="6276525" y="3121035"/>
          <a:ext cx="2418230" cy="259396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Selection of morphologically normal and competent sperm </a:t>
          </a:r>
        </a:p>
      </dsp:txBody>
      <dsp:txXfrm>
        <a:off x="6276525" y="3121035"/>
        <a:ext cx="2418230" cy="2593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82C9C-8C69-714C-9845-40B5D8F9B967}">
      <dsp:nvSpPr>
        <dsp:cNvPr id="0" name=""/>
        <dsp:cNvSpPr/>
      </dsp:nvSpPr>
      <dsp:spPr>
        <a:xfrm>
          <a:off x="17" y="154326"/>
          <a:ext cx="3928631" cy="31429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184AD7-44EE-B745-B084-9119FC18C455}">
      <dsp:nvSpPr>
        <dsp:cNvPr id="0" name=""/>
        <dsp:cNvSpPr/>
      </dsp:nvSpPr>
      <dsp:spPr>
        <a:xfrm>
          <a:off x="0" y="3192318"/>
          <a:ext cx="4248715" cy="1539627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Sperm samples with high DFI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Calibri Bold"/>
              <a:cs typeface="Comic Sans MS"/>
            </a:rPr>
            <a:t>Not useful in severe male factor fertility </a:t>
          </a:r>
        </a:p>
      </dsp:txBody>
      <dsp:txXfrm>
        <a:off x="0" y="3192318"/>
        <a:ext cx="4248715" cy="1539627"/>
      </dsp:txXfrm>
    </dsp:sp>
    <dsp:sp modelId="{24A4B206-80D6-A843-B632-28749EA6026B}">
      <dsp:nvSpPr>
        <dsp:cNvPr id="0" name=""/>
        <dsp:cNvSpPr/>
      </dsp:nvSpPr>
      <dsp:spPr>
        <a:xfrm>
          <a:off x="4681825" y="132801"/>
          <a:ext cx="3928631" cy="31429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4D6EB8-B765-9D4B-BCB2-871171FF4B93}">
      <dsp:nvSpPr>
        <dsp:cNvPr id="0" name=""/>
        <dsp:cNvSpPr/>
      </dsp:nvSpPr>
      <dsp:spPr>
        <a:xfrm>
          <a:off x="4641713" y="3101795"/>
          <a:ext cx="4248715" cy="161164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Sperm suspension in a positively charged tube.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Negatively charged mature sperm (A) will adhere to the tube, while non-mature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sperm (B) will not adhere and are discarded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0" kern="1200" dirty="0">
            <a:latin typeface="Calibri Bold"/>
            <a:cs typeface="Comic Sans MS"/>
          </a:endParaRPr>
        </a:p>
      </dsp:txBody>
      <dsp:txXfrm>
        <a:off x="4641713" y="3101795"/>
        <a:ext cx="4248715" cy="16116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6CFD9-7457-BD48-BF07-8BD9C8DBFC61}">
      <dsp:nvSpPr>
        <dsp:cNvPr id="0" name=""/>
        <dsp:cNvSpPr/>
      </dsp:nvSpPr>
      <dsp:spPr>
        <a:xfrm>
          <a:off x="4302158" y="775021"/>
          <a:ext cx="286421" cy="1194010"/>
        </a:xfrm>
        <a:custGeom>
          <a:avLst/>
          <a:gdLst/>
          <a:ahLst/>
          <a:cxnLst/>
          <a:rect l="0" t="0" r="0" b="0"/>
          <a:pathLst>
            <a:path>
              <a:moveTo>
                <a:pt x="286421" y="0"/>
              </a:moveTo>
              <a:lnTo>
                <a:pt x="286421" y="1194010"/>
              </a:lnTo>
              <a:lnTo>
                <a:pt x="0" y="11940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D196F-BAB6-9643-AAC0-09A8F75778B1}">
      <dsp:nvSpPr>
        <dsp:cNvPr id="0" name=""/>
        <dsp:cNvSpPr/>
      </dsp:nvSpPr>
      <dsp:spPr>
        <a:xfrm>
          <a:off x="4588580" y="775021"/>
          <a:ext cx="3293413" cy="2696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2189"/>
              </a:lnTo>
              <a:lnTo>
                <a:pt x="3293413" y="2532189"/>
              </a:lnTo>
              <a:lnTo>
                <a:pt x="3293413" y="26969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A23D5-17BB-764F-A6B0-D8B70BD7866B}">
      <dsp:nvSpPr>
        <dsp:cNvPr id="0" name=""/>
        <dsp:cNvSpPr/>
      </dsp:nvSpPr>
      <dsp:spPr>
        <a:xfrm>
          <a:off x="4588580" y="775021"/>
          <a:ext cx="1116361" cy="2696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2189"/>
              </a:lnTo>
              <a:lnTo>
                <a:pt x="1116361" y="2532189"/>
              </a:lnTo>
              <a:lnTo>
                <a:pt x="1116361" y="26969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80A3B-773F-3345-821F-DC1E58FA9DB9}">
      <dsp:nvSpPr>
        <dsp:cNvPr id="0" name=""/>
        <dsp:cNvSpPr/>
      </dsp:nvSpPr>
      <dsp:spPr>
        <a:xfrm>
          <a:off x="3527890" y="775021"/>
          <a:ext cx="1060690" cy="2696944"/>
        </a:xfrm>
        <a:custGeom>
          <a:avLst/>
          <a:gdLst/>
          <a:ahLst/>
          <a:cxnLst/>
          <a:rect l="0" t="0" r="0" b="0"/>
          <a:pathLst>
            <a:path>
              <a:moveTo>
                <a:pt x="1060690" y="0"/>
              </a:moveTo>
              <a:lnTo>
                <a:pt x="1060690" y="2532189"/>
              </a:lnTo>
              <a:lnTo>
                <a:pt x="0" y="2532189"/>
              </a:lnTo>
              <a:lnTo>
                <a:pt x="0" y="26969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CE1F8-35FD-1247-8C59-3FBB84029602}">
      <dsp:nvSpPr>
        <dsp:cNvPr id="0" name=""/>
        <dsp:cNvSpPr/>
      </dsp:nvSpPr>
      <dsp:spPr>
        <a:xfrm>
          <a:off x="1350838" y="775021"/>
          <a:ext cx="3237742" cy="2696944"/>
        </a:xfrm>
        <a:custGeom>
          <a:avLst/>
          <a:gdLst/>
          <a:ahLst/>
          <a:cxnLst/>
          <a:rect l="0" t="0" r="0" b="0"/>
          <a:pathLst>
            <a:path>
              <a:moveTo>
                <a:pt x="3237742" y="0"/>
              </a:moveTo>
              <a:lnTo>
                <a:pt x="3237742" y="2532189"/>
              </a:lnTo>
              <a:lnTo>
                <a:pt x="0" y="2532189"/>
              </a:lnTo>
              <a:lnTo>
                <a:pt x="0" y="26969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9E1749-FE7F-B944-ACB9-D29015F14486}">
      <dsp:nvSpPr>
        <dsp:cNvPr id="0" name=""/>
        <dsp:cNvSpPr/>
      </dsp:nvSpPr>
      <dsp:spPr>
        <a:xfrm>
          <a:off x="1921869" y="0"/>
          <a:ext cx="5333420" cy="7750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800000"/>
              </a:solidFill>
              <a:latin typeface="Calibri Bold"/>
              <a:cs typeface="Comic Sans MS"/>
            </a:rPr>
            <a:t>Evidence for using Advanced Sperm selection methods</a:t>
          </a:r>
          <a:endParaRPr lang="en-US" sz="2400" b="1" i="0" kern="1200" dirty="0">
            <a:latin typeface="Calibri Bold"/>
            <a:cs typeface="Comic Sans MS"/>
          </a:endParaRPr>
        </a:p>
      </dsp:txBody>
      <dsp:txXfrm>
        <a:off x="1921869" y="0"/>
        <a:ext cx="5333420" cy="775021"/>
      </dsp:txXfrm>
    </dsp:sp>
    <dsp:sp modelId="{6A39336F-87BB-3143-87D3-E70AB648EEA6}">
      <dsp:nvSpPr>
        <dsp:cNvPr id="0" name=""/>
        <dsp:cNvSpPr/>
      </dsp:nvSpPr>
      <dsp:spPr>
        <a:xfrm>
          <a:off x="427066" y="3471965"/>
          <a:ext cx="1847542" cy="20701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Numbers of patients assessed are limited, and most studies are underpowered to conclude on differences in CPRs and LBRs</a:t>
          </a:r>
          <a:endParaRPr lang="en-US" sz="1600" kern="1200" dirty="0"/>
        </a:p>
      </dsp:txBody>
      <dsp:txXfrm>
        <a:off x="427066" y="3471965"/>
        <a:ext cx="1847542" cy="2070173"/>
      </dsp:txXfrm>
    </dsp:sp>
    <dsp:sp modelId="{DD9C7F59-8124-3B45-A5AE-AD355E704F48}">
      <dsp:nvSpPr>
        <dsp:cNvPr id="0" name=""/>
        <dsp:cNvSpPr/>
      </dsp:nvSpPr>
      <dsp:spPr>
        <a:xfrm>
          <a:off x="2604118" y="3471965"/>
          <a:ext cx="1847542" cy="20701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One needs to investigate safety and efficacy aspects of advanced sperm selection methods before their widespread implementation in ART</a:t>
          </a:r>
          <a:endParaRPr lang="en-US" sz="1600" kern="1200" dirty="0"/>
        </a:p>
      </dsp:txBody>
      <dsp:txXfrm>
        <a:off x="2604118" y="3471965"/>
        <a:ext cx="1847542" cy="2070173"/>
      </dsp:txXfrm>
    </dsp:sp>
    <dsp:sp modelId="{F2B33937-5457-0E42-99DE-F172BE53329C}">
      <dsp:nvSpPr>
        <dsp:cNvPr id="0" name=""/>
        <dsp:cNvSpPr/>
      </dsp:nvSpPr>
      <dsp:spPr>
        <a:xfrm>
          <a:off x="4781170" y="3471965"/>
          <a:ext cx="1847542" cy="20701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Comic Sans MS" charset="0"/>
              <a:cs typeface="Comic Sans MS" charset="0"/>
            </a:rPr>
            <a:t>Some of these technologies will be more applicable broadly, whereas others may suit only a specific subset of patients</a:t>
          </a:r>
          <a:endParaRPr lang="en-US" sz="1600" kern="1200" dirty="0"/>
        </a:p>
      </dsp:txBody>
      <dsp:txXfrm>
        <a:off x="4781170" y="3471965"/>
        <a:ext cx="1847542" cy="2070173"/>
      </dsp:txXfrm>
    </dsp:sp>
    <dsp:sp modelId="{9B36B995-AE09-0447-883B-5F081CF6CD32}">
      <dsp:nvSpPr>
        <dsp:cNvPr id="0" name=""/>
        <dsp:cNvSpPr/>
      </dsp:nvSpPr>
      <dsp:spPr>
        <a:xfrm>
          <a:off x="6958222" y="3471965"/>
          <a:ext cx="1847542" cy="20701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Calibri Bold"/>
              <a:cs typeface="Comic Sans MS"/>
            </a:rPr>
            <a:t>No clear evidences published on their real efficacy I in improving  CPR or LBR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958222" y="3471965"/>
        <a:ext cx="1847542" cy="2070173"/>
      </dsp:txXfrm>
    </dsp:sp>
    <dsp:sp modelId="{95E59D3C-F1B3-3442-B3F0-97624CF01AD9}">
      <dsp:nvSpPr>
        <dsp:cNvPr id="0" name=""/>
        <dsp:cNvSpPr/>
      </dsp:nvSpPr>
      <dsp:spPr>
        <a:xfrm>
          <a:off x="121298" y="950821"/>
          <a:ext cx="4180860" cy="2036422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i="0" kern="1200" dirty="0">
              <a:solidFill>
                <a:srgbClr val="800000"/>
              </a:solidFill>
              <a:latin typeface="Calibri Bold"/>
            </a:rPr>
            <a:t>No statistically significant association between advance sperm selection and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i="0" kern="1200" dirty="0">
              <a:solidFill>
                <a:srgbClr val="000000"/>
              </a:solidFill>
              <a:latin typeface="Calibri Bold"/>
            </a:rPr>
            <a:t>1.fertilization and cleavage rates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i="0" kern="1200" dirty="0">
              <a:solidFill>
                <a:srgbClr val="21009F"/>
              </a:solidFill>
              <a:latin typeface="Calibri Bold"/>
            </a:rPr>
            <a:t>2.good-quality embryos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i="0" kern="1200" dirty="0">
              <a:solidFill>
                <a:srgbClr val="000000"/>
              </a:solidFill>
              <a:latin typeface="Calibri Bold"/>
            </a:rPr>
            <a:t>3.implantation rate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i="0" kern="1200" dirty="0">
              <a:solidFill>
                <a:srgbClr val="21009F"/>
              </a:solidFill>
              <a:latin typeface="Calibri Bold"/>
            </a:rPr>
            <a:t>4.biochemical and clinical pregnancy rate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i="0" kern="1200" dirty="0">
              <a:solidFill>
                <a:srgbClr val="000000"/>
              </a:solidFill>
              <a:latin typeface="Calibri Bold"/>
            </a:rPr>
            <a:t>5.miscarriage rates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21298" y="950821"/>
        <a:ext cx="4180860" cy="20364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B149C-C697-2843-A950-E0DD97D8AFD7}">
      <dsp:nvSpPr>
        <dsp:cNvPr id="0" name=""/>
        <dsp:cNvSpPr/>
      </dsp:nvSpPr>
      <dsp:spPr>
        <a:xfrm>
          <a:off x="0" y="0"/>
          <a:ext cx="9104923" cy="258274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F7885-E30E-FC44-9E0B-1A20ABF0CCB3}">
      <dsp:nvSpPr>
        <dsp:cNvPr id="0" name=""/>
        <dsp:cNvSpPr/>
      </dsp:nvSpPr>
      <dsp:spPr>
        <a:xfrm>
          <a:off x="641596" y="7"/>
          <a:ext cx="1722161" cy="18940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A8497C-2797-8A44-A6C2-0A426C6917E9}">
      <dsp:nvSpPr>
        <dsp:cNvPr id="0" name=""/>
        <dsp:cNvSpPr/>
      </dsp:nvSpPr>
      <dsp:spPr>
        <a:xfrm rot="10800000">
          <a:off x="60625" y="1454644"/>
          <a:ext cx="2753046" cy="42847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Characteristics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0" kern="1200" dirty="0">
            <a:latin typeface="Calibri Bold"/>
            <a:cs typeface="Comic Sans M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8-12 h after ICSI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0" kern="1200" dirty="0">
            <a:latin typeface="Calibri Bold"/>
            <a:cs typeface="Comic Sans M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Performed where embryo biopsy is considered illegal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 </a:t>
          </a: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Detects only maternal anomalies-aneuploidies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30% of post-meiotic anomalies not detected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Montag</a:t>
          </a:r>
          <a:r>
            <a:rPr lang="en-US" sz="1400" b="1" i="1" kern="1200" dirty="0">
              <a:solidFill>
                <a:srgbClr val="008000"/>
              </a:solidFill>
              <a:latin typeface="Calibri Bold"/>
              <a:cs typeface="Comic Sans MS"/>
            </a:rPr>
            <a:t> et al. </a:t>
          </a:r>
          <a:r>
            <a:rPr lang="en-US" sz="14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Fertil</a:t>
          </a:r>
          <a:r>
            <a:rPr lang="en-US" sz="1400" b="1" i="1" kern="1200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r>
            <a:rPr lang="en-US" sz="14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Steril</a:t>
          </a:r>
          <a:r>
            <a:rPr lang="en-US" sz="1400" b="1" i="1" kern="1200" dirty="0">
              <a:solidFill>
                <a:srgbClr val="008000"/>
              </a:solidFill>
              <a:latin typeface="Calibri Bold"/>
              <a:cs typeface="Comic Sans MS"/>
            </a:rPr>
            <a:t> 2013 </a:t>
          </a:r>
        </a:p>
      </dsp:txBody>
      <dsp:txXfrm rot="10800000">
        <a:off x="145291" y="1454644"/>
        <a:ext cx="2583714" cy="4200120"/>
      </dsp:txXfrm>
    </dsp:sp>
    <dsp:sp modelId="{38562CC8-48B6-B94C-B201-81281435E834}">
      <dsp:nvSpPr>
        <dsp:cNvPr id="0" name=""/>
        <dsp:cNvSpPr/>
      </dsp:nvSpPr>
      <dsp:spPr>
        <a:xfrm>
          <a:off x="3628806" y="0"/>
          <a:ext cx="1722161" cy="18940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CB32D4-1E65-4247-AB93-812F9628F054}">
      <dsp:nvSpPr>
        <dsp:cNvPr id="0" name=""/>
        <dsp:cNvSpPr/>
      </dsp:nvSpPr>
      <dsp:spPr>
        <a:xfrm rot="10800000">
          <a:off x="3091061" y="1471004"/>
          <a:ext cx="2783873" cy="423582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PROS</a:t>
          </a:r>
          <a:b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</a:br>
          <a:r>
            <a:rPr lang="en-US" sz="1600" b="1" i="0" kern="1200" dirty="0">
              <a:latin typeface="Calibri Bold"/>
              <a:cs typeface="Comic Sans M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Worldwide experience</a:t>
          </a:r>
          <a:br>
            <a:rPr lang="en-US" sz="1600" b="1" i="0" kern="1200" dirty="0">
              <a:latin typeface="Calibri Bold"/>
              <a:cs typeface="Comic Sans MS"/>
            </a:rPr>
          </a:br>
          <a:r>
            <a:rPr lang="en-US" sz="1600" b="1" i="0" kern="1200" dirty="0">
              <a:latin typeface="Calibri Bold"/>
              <a:cs typeface="Comic Sans MS"/>
            </a:rPr>
            <a:t> Enough time for fresh ET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0" kern="1200" dirty="0">
            <a:latin typeface="Calibri Bold"/>
            <a:cs typeface="Comic Sans M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Suitable for many patients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0" kern="1200" dirty="0">
            <a:solidFill>
              <a:srgbClr val="000090"/>
            </a:solidFill>
            <a:latin typeface="Calibri Bold"/>
            <a:cs typeface="Comic Sans M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CONS</a:t>
          </a:r>
          <a:b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</a:br>
          <a:r>
            <a:rPr lang="en-US" sz="1600" b="1" i="0" kern="1200" dirty="0">
              <a:latin typeface="Calibri Bold"/>
              <a:cs typeface="Comic Sans M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9C110A"/>
              </a:solidFill>
              <a:latin typeface="Calibri Bold"/>
              <a:cs typeface="Comic Sans MS"/>
            </a:rPr>
            <a:t>Less DNA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i="0" kern="1200" dirty="0">
              <a:latin typeface="Calibri Bold"/>
              <a:cs typeface="Comic Sans MS"/>
            </a:rPr>
          </a:b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High rate of mosaicism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Less implantation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Harton</a:t>
          </a:r>
          <a:r>
            <a:rPr lang="en-US" sz="1400" b="1" i="1" kern="1200" dirty="0">
              <a:solidFill>
                <a:srgbClr val="008000"/>
              </a:solidFill>
              <a:latin typeface="Calibri Bold"/>
              <a:cs typeface="Comic Sans MS"/>
            </a:rPr>
            <a:t> et al. Hum </a:t>
          </a:r>
          <a:r>
            <a:rPr lang="en-US" sz="14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Reprod</a:t>
          </a:r>
          <a:r>
            <a:rPr lang="en-US" sz="1400" b="1" i="1" kern="1200" dirty="0">
              <a:solidFill>
                <a:srgbClr val="008000"/>
              </a:solidFill>
              <a:latin typeface="Calibri Bold"/>
              <a:cs typeface="Comic Sans MS"/>
            </a:rPr>
            <a:t> 2011 </a:t>
          </a:r>
        </a:p>
      </dsp:txBody>
      <dsp:txXfrm rot="10800000">
        <a:off x="3176675" y="1471004"/>
        <a:ext cx="2612645" cy="4150212"/>
      </dsp:txXfrm>
    </dsp:sp>
    <dsp:sp modelId="{A951C983-0BDC-334B-9013-F52B55225910}">
      <dsp:nvSpPr>
        <dsp:cNvPr id="0" name=""/>
        <dsp:cNvSpPr/>
      </dsp:nvSpPr>
      <dsp:spPr>
        <a:xfrm>
          <a:off x="6768263" y="2"/>
          <a:ext cx="1722161" cy="18940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DDEAD9-7BE7-BB47-AF78-AD5CA35ECBAD}">
      <dsp:nvSpPr>
        <dsp:cNvPr id="0" name=""/>
        <dsp:cNvSpPr/>
      </dsp:nvSpPr>
      <dsp:spPr>
        <a:xfrm rot="10800000">
          <a:off x="6317117" y="1409843"/>
          <a:ext cx="2660274" cy="43295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PROS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More DNA: </a:t>
          </a:r>
          <a:r>
            <a:rPr lang="en-US" sz="1600" b="1" i="0" kern="1200" dirty="0">
              <a:solidFill>
                <a:srgbClr val="9C110A"/>
              </a:solidFill>
              <a:latin typeface="Calibri Bold"/>
              <a:cs typeface="Comic Sans MS"/>
            </a:rPr>
            <a:t>less no results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</a:t>
          </a: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Less mosaicism: less error rate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</a:t>
          </a: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No impact of embryo biopsy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Less embryos to test: lower cost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</a:t>
          </a:r>
          <a:r>
            <a:rPr lang="en-US" sz="1600" b="1" i="0" kern="1200" dirty="0" err="1">
              <a:latin typeface="Calibri Bold"/>
              <a:cs typeface="Comic Sans MS"/>
            </a:rPr>
            <a:t>eSET</a:t>
          </a:r>
          <a:r>
            <a:rPr lang="en-US" sz="1600" b="1" i="0" kern="1200" dirty="0">
              <a:latin typeface="Calibri Bold"/>
              <a:cs typeface="Comic Sans MS"/>
            </a:rPr>
            <a:t> possible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Frozen ET: better endometrial receptivity </a:t>
          </a: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CONS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</a:t>
          </a: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Not all embryos reach </a:t>
          </a:r>
          <a:r>
            <a:rPr lang="en-US" sz="1600" b="1" i="0" kern="1200" dirty="0" err="1">
              <a:solidFill>
                <a:srgbClr val="660066"/>
              </a:solidFill>
              <a:latin typeface="Calibri Bold"/>
              <a:cs typeface="Comic Sans MS"/>
            </a:rPr>
            <a:t>blasctocyst</a:t>
          </a: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  Requires experience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Schoolcraft et al. </a:t>
          </a:r>
          <a:r>
            <a:rPr lang="en-US" sz="12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Fertil</a:t>
          </a:r>
          <a:r>
            <a:rPr lang="en-US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r>
            <a:rPr lang="en-US" sz="12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Steril</a:t>
          </a:r>
          <a:r>
            <a:rPr lang="en-US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 2010 </a:t>
          </a:r>
        </a:p>
        <a:p>
          <a:pPr marL="0" lvl="0" indent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i="0" kern="1200" dirty="0">
            <a:latin typeface="Calibri Bold"/>
            <a:cs typeface="Comic Sans MS"/>
          </a:endParaRPr>
        </a:p>
      </dsp:txBody>
      <dsp:txXfrm rot="10800000">
        <a:off x="6398930" y="1409843"/>
        <a:ext cx="2496648" cy="42477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230D7-694A-E64F-9F4C-2E1D9F303A1B}">
      <dsp:nvSpPr>
        <dsp:cNvPr id="0" name=""/>
        <dsp:cNvSpPr/>
      </dsp:nvSpPr>
      <dsp:spPr>
        <a:xfrm>
          <a:off x="0" y="37192"/>
          <a:ext cx="3518221" cy="858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kern="1200" dirty="0">
            <a:solidFill>
              <a:srgbClr val="800000"/>
            </a:solidFill>
            <a:latin typeface="Calibri Bold"/>
            <a:cs typeface="Comic Sans M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800000"/>
              </a:solidFill>
              <a:latin typeface="Calibri Bold"/>
              <a:cs typeface="Comic Sans MS"/>
            </a:rPr>
            <a:t>PGS                                          </a:t>
          </a:r>
          <a:r>
            <a:rPr lang="hr-HR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Rubio, F&amp;S (2017) ESTEEM data (ESHRE 2017)</a:t>
          </a:r>
          <a:r>
            <a:rPr lang="en-US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ASRM committee report; Fertility and Sterility Vol. 109, No. 3, March 2018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50" b="1" i="0" kern="1200" dirty="0">
            <a:solidFill>
              <a:srgbClr val="008000"/>
            </a:solidFill>
            <a:latin typeface="Calibri Bold"/>
            <a:cs typeface="Comic Sans M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25132" y="62324"/>
        <a:ext cx="3467957" cy="807796"/>
      </dsp:txXfrm>
    </dsp:sp>
    <dsp:sp modelId="{BFF03BB6-90BA-884D-BF1C-8C2B83EAA3CB}">
      <dsp:nvSpPr>
        <dsp:cNvPr id="0" name=""/>
        <dsp:cNvSpPr/>
      </dsp:nvSpPr>
      <dsp:spPr>
        <a:xfrm>
          <a:off x="306102" y="895253"/>
          <a:ext cx="91440" cy="5682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8216"/>
              </a:lnTo>
              <a:lnTo>
                <a:pt x="136364" y="56821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9CE18-BE18-134B-9B6E-9056E87AAC3D}">
      <dsp:nvSpPr>
        <dsp:cNvPr id="0" name=""/>
        <dsp:cNvSpPr/>
      </dsp:nvSpPr>
      <dsp:spPr>
        <a:xfrm>
          <a:off x="442466" y="1034439"/>
          <a:ext cx="3934861" cy="858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800000"/>
              </a:solidFill>
              <a:latin typeface="Calibri Bold"/>
              <a:cs typeface="Comic Sans MS"/>
            </a:rPr>
            <a:t>FISH and Day 3 Biopsy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Negative impact of Embryo biopsy on development 􏰈and outcome of IVF               </a:t>
          </a:r>
          <a:endParaRPr lang="en-US" sz="1600" kern="1200" dirty="0"/>
        </a:p>
      </dsp:txBody>
      <dsp:txXfrm>
        <a:off x="467598" y="1059571"/>
        <a:ext cx="3884597" cy="807796"/>
      </dsp:txXfrm>
    </dsp:sp>
    <dsp:sp modelId="{3857B552-304B-AB46-9AF8-55F8BC613599}">
      <dsp:nvSpPr>
        <dsp:cNvPr id="0" name=""/>
        <dsp:cNvSpPr/>
      </dsp:nvSpPr>
      <dsp:spPr>
        <a:xfrm>
          <a:off x="306102" y="895253"/>
          <a:ext cx="91440" cy="1519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19866"/>
              </a:lnTo>
              <a:lnTo>
                <a:pt x="136364" y="151986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816E1-A594-EC4A-B891-D02B4C1AE2CF}">
      <dsp:nvSpPr>
        <dsp:cNvPr id="0" name=""/>
        <dsp:cNvSpPr/>
      </dsp:nvSpPr>
      <dsp:spPr>
        <a:xfrm>
          <a:off x="442466" y="1986089"/>
          <a:ext cx="3934861" cy="858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607181"/>
              <a:satOff val="-2411"/>
              <a:lumOff val="-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Primary Outcome  - LBR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Calibri Bold"/>
              <a:cs typeface="Comic Sans MS"/>
            </a:rPr>
            <a:t>PGS 2.0 </a:t>
          </a:r>
          <a:r>
            <a:rPr lang="en-US" sz="1600" b="1" i="0" kern="1200" dirty="0">
              <a:latin typeface="Calibri Bold"/>
              <a:cs typeface="Comic Sans MS"/>
            </a:rPr>
            <a:t>- no increase perhaps fewer miscarriages </a:t>
          </a:r>
          <a:endParaRPr lang="en-US" sz="1600" kern="1200" dirty="0"/>
        </a:p>
      </dsp:txBody>
      <dsp:txXfrm>
        <a:off x="467598" y="2011221"/>
        <a:ext cx="3884597" cy="807796"/>
      </dsp:txXfrm>
    </dsp:sp>
    <dsp:sp modelId="{FDB4F4D2-2DCF-0048-9E9F-B98733C7508F}">
      <dsp:nvSpPr>
        <dsp:cNvPr id="0" name=""/>
        <dsp:cNvSpPr/>
      </dsp:nvSpPr>
      <dsp:spPr>
        <a:xfrm>
          <a:off x="351822" y="895253"/>
          <a:ext cx="105759" cy="2722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2176"/>
              </a:lnTo>
              <a:lnTo>
                <a:pt x="105759" y="272217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FA856-D4BC-5042-AD7E-EECBC36F0005}">
      <dsp:nvSpPr>
        <dsp:cNvPr id="0" name=""/>
        <dsp:cNvSpPr/>
      </dsp:nvSpPr>
      <dsp:spPr>
        <a:xfrm>
          <a:off x="457581" y="2983096"/>
          <a:ext cx="3934861" cy="1268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214361"/>
              <a:satOff val="-4823"/>
              <a:lumOff val="-7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Secondary outcomes </a:t>
          </a:r>
        </a:p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More no transfer, less transfers </a:t>
          </a:r>
        </a:p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Less embryos cryopreserved </a:t>
          </a:r>
        </a:p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Higher implantation rate per embryo </a:t>
          </a:r>
        </a:p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No effect on time to pregnancy </a:t>
          </a:r>
          <a:endParaRPr lang="en-US" sz="1600" kern="1200" dirty="0"/>
        </a:p>
      </dsp:txBody>
      <dsp:txXfrm>
        <a:off x="494739" y="3020254"/>
        <a:ext cx="3860545" cy="1194352"/>
      </dsp:txXfrm>
    </dsp:sp>
    <dsp:sp modelId="{DD5FA251-FE45-8D40-8BCD-9817AC68F328}">
      <dsp:nvSpPr>
        <dsp:cNvPr id="0" name=""/>
        <dsp:cNvSpPr/>
      </dsp:nvSpPr>
      <dsp:spPr>
        <a:xfrm>
          <a:off x="306102" y="895253"/>
          <a:ext cx="91440" cy="4143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43649"/>
              </a:lnTo>
              <a:lnTo>
                <a:pt x="136364" y="414364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A2AB8-61E4-3B4D-9DB4-CF6459B1B869}">
      <dsp:nvSpPr>
        <dsp:cNvPr id="0" name=""/>
        <dsp:cNvSpPr/>
      </dsp:nvSpPr>
      <dsp:spPr>
        <a:xfrm>
          <a:off x="442466" y="4436042"/>
          <a:ext cx="3934861" cy="120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21541"/>
              <a:satOff val="-7234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High costs, Invasive procedure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9"/>
              </a:solidFill>
              <a:latin typeface="Calibri Bold"/>
            </a:rPr>
            <a:t>Mosaicism </a:t>
          </a:r>
          <a:r>
            <a:rPr lang="mr-IN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–</a:t>
          </a:r>
          <a:r>
            <a:rPr lang="en-US" sz="1600" b="1" i="0" kern="1200" dirty="0">
              <a:solidFill>
                <a:srgbClr val="000090"/>
              </a:solidFill>
              <a:latin typeface="Calibri Bold"/>
              <a:cs typeface="Comic Sans MS"/>
            </a:rPr>
            <a:t> Discard normal embryos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9C110A"/>
              </a:solidFill>
              <a:latin typeface="Calibri Bold"/>
              <a:cs typeface="Comic Sans MS"/>
            </a:rPr>
            <a:t>Insufficient evidence</a:t>
          </a:r>
          <a:endParaRPr lang="en-US" sz="1600" kern="1200" dirty="0"/>
        </a:p>
      </dsp:txBody>
      <dsp:txXfrm>
        <a:off x="477780" y="4471356"/>
        <a:ext cx="3864233" cy="1135093"/>
      </dsp:txXfrm>
    </dsp:sp>
    <dsp:sp modelId="{4C7DCB1F-661B-F441-953F-ABAC3AD61121}">
      <dsp:nvSpPr>
        <dsp:cNvPr id="0" name=""/>
        <dsp:cNvSpPr/>
      </dsp:nvSpPr>
      <dsp:spPr>
        <a:xfrm>
          <a:off x="4427767" y="0"/>
          <a:ext cx="3489184" cy="858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800000"/>
              </a:solidFill>
              <a:latin typeface="Calibri Bold"/>
              <a:cs typeface="Comic Sans MS"/>
            </a:rPr>
            <a:t>Time Lapse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i="1" kern="1200" dirty="0" err="1">
              <a:solidFill>
                <a:srgbClr val="008000"/>
              </a:solidFill>
              <a:latin typeface="Calibri Bold"/>
              <a:cs typeface="Comic Sans MS"/>
            </a:rPr>
            <a:t>Ciray</a:t>
          </a:r>
          <a:r>
            <a:rPr lang="tr-TR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 et al., 2014, </a:t>
          </a:r>
          <a:r>
            <a:rPr lang="en-US" sz="1200" b="1" i="1" kern="1200" baseline="0" dirty="0">
              <a:solidFill>
                <a:srgbClr val="008000"/>
              </a:solidFill>
              <a:latin typeface="Calibri Bold"/>
              <a:cs typeface="Comic Sans MS"/>
            </a:rPr>
            <a:t>H</a:t>
          </a:r>
          <a:r>
            <a:rPr lang="hr-HR" sz="1200" b="1" i="1" kern="1200" baseline="0" dirty="0">
              <a:solidFill>
                <a:srgbClr val="008000"/>
              </a:solidFill>
              <a:latin typeface="Calibri Bold"/>
              <a:cs typeface="Comic Sans MS"/>
            </a:rPr>
            <a:t>ojnik et al., 2016; </a:t>
          </a:r>
          <a:r>
            <a:rPr lang="en-US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The Cochrane Collaboration, 2015</a:t>
          </a:r>
          <a:r>
            <a:rPr lang="tr-TR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r>
            <a:rPr lang="en-US" sz="1200" b="1" i="1" kern="1200" dirty="0">
              <a:solidFill>
                <a:srgbClr val="008000"/>
              </a:solidFill>
              <a:latin typeface="Calibri Bold"/>
              <a:cs typeface="Comic Sans MS"/>
            </a:rPr>
            <a:t> </a:t>
          </a:r>
          <a:endParaRPr lang="en-US" sz="1200" i="1" kern="1200" dirty="0"/>
        </a:p>
      </dsp:txBody>
      <dsp:txXfrm>
        <a:off x="4452899" y="25132"/>
        <a:ext cx="3438920" cy="807796"/>
      </dsp:txXfrm>
    </dsp:sp>
    <dsp:sp modelId="{7736A4E9-0CE1-CE4E-9151-742FCF050AC5}">
      <dsp:nvSpPr>
        <dsp:cNvPr id="0" name=""/>
        <dsp:cNvSpPr/>
      </dsp:nvSpPr>
      <dsp:spPr>
        <a:xfrm>
          <a:off x="4776686" y="858060"/>
          <a:ext cx="291457" cy="900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0655"/>
              </a:lnTo>
              <a:lnTo>
                <a:pt x="291457" y="90065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1594D-AA41-3B4F-8884-31FC0B4D8F76}">
      <dsp:nvSpPr>
        <dsp:cNvPr id="0" name=""/>
        <dsp:cNvSpPr/>
      </dsp:nvSpPr>
      <dsp:spPr>
        <a:xfrm>
          <a:off x="5068144" y="993278"/>
          <a:ext cx="3932156" cy="1530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428722"/>
              <a:satOff val="-9646"/>
              <a:lumOff val="-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Perfect tool for studying and </a:t>
          </a:r>
          <a:r>
            <a:rPr lang="en-US" sz="1600" b="1" i="0" kern="1200" dirty="0">
              <a:solidFill>
                <a:srgbClr val="0003AB"/>
              </a:solidFill>
              <a:latin typeface="Calibri Bold"/>
              <a:cs typeface="Comic Sans MS"/>
            </a:rPr>
            <a:t>understanding early embryo cleavages.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3AB"/>
              </a:solidFill>
              <a:latin typeface="Calibri Bold"/>
              <a:cs typeface="Comic Sans MS"/>
            </a:rPr>
            <a:t>Irregularities</a:t>
          </a:r>
          <a:r>
            <a:rPr lang="en-US" sz="1600" b="1" i="0" kern="1200" dirty="0">
              <a:latin typeface="Calibri Bold"/>
              <a:cs typeface="Comic Sans MS"/>
            </a:rPr>
            <a:t> in cell cleavages can be detected and such </a:t>
          </a:r>
          <a:r>
            <a:rPr lang="en-US" sz="1600" b="1" i="0" kern="1200" dirty="0">
              <a:solidFill>
                <a:srgbClr val="0003AB"/>
              </a:solidFill>
              <a:latin typeface="Calibri Bold"/>
              <a:cs typeface="Comic Sans MS"/>
            </a:rPr>
            <a:t>embryos can be deselected</a:t>
          </a:r>
          <a:r>
            <a:rPr lang="en-US" sz="1600" b="1" i="0" kern="1200" dirty="0">
              <a:latin typeface="Calibri Bold"/>
              <a:cs typeface="Comic Sans MS"/>
            </a:rPr>
            <a:t> </a:t>
          </a:r>
          <a:endParaRPr lang="en-US" sz="1600" kern="1200" dirty="0"/>
        </a:p>
      </dsp:txBody>
      <dsp:txXfrm>
        <a:off x="5112982" y="1038116"/>
        <a:ext cx="3842480" cy="1441199"/>
      </dsp:txXfrm>
    </dsp:sp>
    <dsp:sp modelId="{A9AA69D6-456B-BB40-9AB3-204592A3D6C7}">
      <dsp:nvSpPr>
        <dsp:cNvPr id="0" name=""/>
        <dsp:cNvSpPr/>
      </dsp:nvSpPr>
      <dsp:spPr>
        <a:xfrm>
          <a:off x="4776686" y="858060"/>
          <a:ext cx="291457" cy="2315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5327"/>
              </a:lnTo>
              <a:lnTo>
                <a:pt x="291457" y="231532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7162D-3EF0-0E4A-9AB8-6FD66E4FF889}">
      <dsp:nvSpPr>
        <dsp:cNvPr id="0" name=""/>
        <dsp:cNvSpPr/>
      </dsp:nvSpPr>
      <dsp:spPr>
        <a:xfrm>
          <a:off x="5068144" y="2744357"/>
          <a:ext cx="3932156" cy="858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035903"/>
              <a:satOff val="-12057"/>
              <a:lumOff val="-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Embryo culture and light exposure </a:t>
          </a:r>
          <a:r>
            <a:rPr lang="en-US" sz="1600" b="1" i="0" kern="1200" dirty="0">
              <a:solidFill>
                <a:srgbClr val="0003AB"/>
              </a:solidFill>
              <a:latin typeface="Calibri Bold"/>
              <a:cs typeface="Comic Sans MS"/>
            </a:rPr>
            <a:t>safety</a:t>
          </a:r>
          <a:r>
            <a:rPr lang="en-US" sz="1600" b="1" i="0" kern="1200" dirty="0">
              <a:latin typeface="Calibri Bold"/>
              <a:cs typeface="Comic Sans MS"/>
            </a:rPr>
            <a:t> needs to be evaluated</a:t>
          </a:r>
          <a:endParaRPr lang="en-US" sz="1600" kern="1200" dirty="0"/>
        </a:p>
      </dsp:txBody>
      <dsp:txXfrm>
        <a:off x="5093276" y="2769489"/>
        <a:ext cx="3881892" cy="807796"/>
      </dsp:txXfrm>
    </dsp:sp>
    <dsp:sp modelId="{1E852501-B682-CB45-B41F-2AAAE1CF921E}">
      <dsp:nvSpPr>
        <dsp:cNvPr id="0" name=""/>
        <dsp:cNvSpPr/>
      </dsp:nvSpPr>
      <dsp:spPr>
        <a:xfrm>
          <a:off x="4776686" y="858060"/>
          <a:ext cx="291457" cy="3357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7665"/>
              </a:lnTo>
              <a:lnTo>
                <a:pt x="291457" y="335766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BF576-5B62-DE40-9300-1422298D9844}">
      <dsp:nvSpPr>
        <dsp:cNvPr id="0" name=""/>
        <dsp:cNvSpPr/>
      </dsp:nvSpPr>
      <dsp:spPr>
        <a:xfrm>
          <a:off x="5068144" y="3786695"/>
          <a:ext cx="3932156" cy="858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643083"/>
              <a:satOff val="-14469"/>
              <a:lumOff val="-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3AB"/>
              </a:solidFill>
              <a:latin typeface="Calibri Bold"/>
              <a:cs typeface="Comic Sans MS"/>
            </a:rPr>
            <a:t>Poor predictor of IVF </a:t>
          </a:r>
          <a:r>
            <a:rPr lang="en-US" sz="1600" b="1" i="0" kern="1200" dirty="0">
              <a:latin typeface="Calibri Bold"/>
              <a:cs typeface="Comic Sans MS"/>
            </a:rPr>
            <a:t>outcome as too many </a:t>
          </a:r>
          <a:r>
            <a:rPr lang="en-US" sz="1600" b="1" i="0" kern="1200" dirty="0">
              <a:solidFill>
                <a:srgbClr val="0003AB"/>
              </a:solidFill>
              <a:latin typeface="Calibri Bold"/>
              <a:cs typeface="Comic Sans MS"/>
            </a:rPr>
            <a:t>confounding factors </a:t>
          </a:r>
          <a:r>
            <a:rPr lang="en-US" sz="1600" b="1" i="0" kern="1200" dirty="0">
              <a:latin typeface="Calibri Bold"/>
              <a:cs typeface="Comic Sans MS"/>
            </a:rPr>
            <a:t>influence the dynamics of embryo development   </a:t>
          </a:r>
        </a:p>
      </dsp:txBody>
      <dsp:txXfrm>
        <a:off x="5093276" y="3811827"/>
        <a:ext cx="3881892" cy="807796"/>
      </dsp:txXfrm>
    </dsp:sp>
    <dsp:sp modelId="{2D12BAE5-A379-9A47-8953-7E40313C9679}">
      <dsp:nvSpPr>
        <dsp:cNvPr id="0" name=""/>
        <dsp:cNvSpPr/>
      </dsp:nvSpPr>
      <dsp:spPr>
        <a:xfrm>
          <a:off x="4776686" y="858060"/>
          <a:ext cx="291457" cy="4339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9553"/>
              </a:lnTo>
              <a:lnTo>
                <a:pt x="291457" y="433955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BE35-C0B3-974B-9B51-21B9CA324012}">
      <dsp:nvSpPr>
        <dsp:cNvPr id="0" name=""/>
        <dsp:cNvSpPr/>
      </dsp:nvSpPr>
      <dsp:spPr>
        <a:xfrm>
          <a:off x="5068144" y="4768583"/>
          <a:ext cx="3932156" cy="858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9C110A"/>
              </a:solidFill>
              <a:latin typeface="Calibri Bold"/>
              <a:cs typeface="Comic Sans MS"/>
            </a:rPr>
            <a:t>Currently no high-quality data to support its usefulness</a:t>
          </a:r>
          <a:endParaRPr lang="en-US" sz="1600" b="1" i="0" kern="1200" dirty="0">
            <a:latin typeface="Calibri Bold"/>
            <a:cs typeface="Comic Sans MS"/>
          </a:endParaRPr>
        </a:p>
      </dsp:txBody>
      <dsp:txXfrm>
        <a:off x="5093276" y="4793715"/>
        <a:ext cx="3881892" cy="8077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190A3-3209-5545-9153-BBD56F0865EB}">
      <dsp:nvSpPr>
        <dsp:cNvPr id="0" name=""/>
        <dsp:cNvSpPr/>
      </dsp:nvSpPr>
      <dsp:spPr>
        <a:xfrm>
          <a:off x="6978912" y="3403785"/>
          <a:ext cx="91440" cy="4246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960"/>
              </a:lnTo>
              <a:lnTo>
                <a:pt x="79449" y="308960"/>
              </a:lnTo>
              <a:lnTo>
                <a:pt x="79449" y="4246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ABA92-3B8E-314A-B30B-D45275B223B0}">
      <dsp:nvSpPr>
        <dsp:cNvPr id="0" name=""/>
        <dsp:cNvSpPr/>
      </dsp:nvSpPr>
      <dsp:spPr>
        <a:xfrm>
          <a:off x="4784580" y="1357457"/>
          <a:ext cx="2240051" cy="1305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9915"/>
              </a:lnTo>
              <a:lnTo>
                <a:pt x="2240051" y="1189915"/>
              </a:lnTo>
              <a:lnTo>
                <a:pt x="2240051" y="130564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098A5-7E0A-4947-9D22-F53697F51CA7}">
      <dsp:nvSpPr>
        <dsp:cNvPr id="0" name=""/>
        <dsp:cNvSpPr/>
      </dsp:nvSpPr>
      <dsp:spPr>
        <a:xfrm>
          <a:off x="2664461" y="3389105"/>
          <a:ext cx="2292620" cy="23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83"/>
              </a:lnTo>
              <a:lnTo>
                <a:pt x="2292620" y="117583"/>
              </a:lnTo>
              <a:lnTo>
                <a:pt x="2292620" y="2333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15665-0347-5641-A5AC-7B639B145D5C}">
      <dsp:nvSpPr>
        <dsp:cNvPr id="0" name=""/>
        <dsp:cNvSpPr/>
      </dsp:nvSpPr>
      <dsp:spPr>
        <a:xfrm>
          <a:off x="2618741" y="3389105"/>
          <a:ext cx="91440" cy="233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33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AE04-C4A7-6342-AA47-3D78AB5CFE0E}">
      <dsp:nvSpPr>
        <dsp:cNvPr id="0" name=""/>
        <dsp:cNvSpPr/>
      </dsp:nvSpPr>
      <dsp:spPr>
        <a:xfrm>
          <a:off x="371841" y="3389105"/>
          <a:ext cx="2292620" cy="233314"/>
        </a:xfrm>
        <a:custGeom>
          <a:avLst/>
          <a:gdLst/>
          <a:ahLst/>
          <a:cxnLst/>
          <a:rect l="0" t="0" r="0" b="0"/>
          <a:pathLst>
            <a:path>
              <a:moveTo>
                <a:pt x="2292620" y="0"/>
              </a:moveTo>
              <a:lnTo>
                <a:pt x="2292620" y="117583"/>
              </a:lnTo>
              <a:lnTo>
                <a:pt x="0" y="117583"/>
              </a:lnTo>
              <a:lnTo>
                <a:pt x="0" y="2333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AE89A-3B15-7140-9873-02A8F20395B0}">
      <dsp:nvSpPr>
        <dsp:cNvPr id="0" name=""/>
        <dsp:cNvSpPr/>
      </dsp:nvSpPr>
      <dsp:spPr>
        <a:xfrm>
          <a:off x="2664461" y="1357457"/>
          <a:ext cx="2120118" cy="1290967"/>
        </a:xfrm>
        <a:custGeom>
          <a:avLst/>
          <a:gdLst/>
          <a:ahLst/>
          <a:cxnLst/>
          <a:rect l="0" t="0" r="0" b="0"/>
          <a:pathLst>
            <a:path>
              <a:moveTo>
                <a:pt x="2120118" y="0"/>
              </a:moveTo>
              <a:lnTo>
                <a:pt x="2120118" y="1175235"/>
              </a:lnTo>
              <a:lnTo>
                <a:pt x="0" y="1175235"/>
              </a:lnTo>
              <a:lnTo>
                <a:pt x="0" y="12909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EA295-6501-6847-AE20-E17FB0B9A76F}">
      <dsp:nvSpPr>
        <dsp:cNvPr id="0" name=""/>
        <dsp:cNvSpPr/>
      </dsp:nvSpPr>
      <dsp:spPr>
        <a:xfrm>
          <a:off x="4414239" y="616775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DA9083-BE1B-4D48-9A51-5372DDC2A15F}">
      <dsp:nvSpPr>
        <dsp:cNvPr id="0" name=""/>
        <dsp:cNvSpPr/>
      </dsp:nvSpPr>
      <dsp:spPr>
        <a:xfrm>
          <a:off x="5140477" y="411269"/>
          <a:ext cx="1622514" cy="1063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800000"/>
              </a:solidFill>
              <a:latin typeface="Calibri Bold"/>
              <a:cs typeface="Comic Sans MS"/>
            </a:rPr>
            <a:t>Procedures to increase IRs</a:t>
          </a:r>
        </a:p>
      </dsp:txBody>
      <dsp:txXfrm>
        <a:off x="5140477" y="411269"/>
        <a:ext cx="1622514" cy="1063211"/>
      </dsp:txXfrm>
    </dsp:sp>
    <dsp:sp modelId="{ECCE2413-D747-D34E-B83C-179F8BE32129}">
      <dsp:nvSpPr>
        <dsp:cNvPr id="0" name=""/>
        <dsp:cNvSpPr/>
      </dsp:nvSpPr>
      <dsp:spPr>
        <a:xfrm>
          <a:off x="2294120" y="2648424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2502A9-C3C1-404B-87D0-ABE98951F329}">
      <dsp:nvSpPr>
        <dsp:cNvPr id="0" name=""/>
        <dsp:cNvSpPr/>
      </dsp:nvSpPr>
      <dsp:spPr>
        <a:xfrm>
          <a:off x="2779056" y="2646572"/>
          <a:ext cx="1622514" cy="74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21009F"/>
              </a:solidFill>
              <a:latin typeface="Calibri Bold"/>
              <a:cs typeface="Comic Sans MS"/>
            </a:rPr>
            <a:t>Assisted Hatching</a:t>
          </a:r>
        </a:p>
      </dsp:txBody>
      <dsp:txXfrm>
        <a:off x="2779056" y="2646572"/>
        <a:ext cx="1622514" cy="740681"/>
      </dsp:txXfrm>
    </dsp:sp>
    <dsp:sp modelId="{E7AAA0BB-B008-074A-8ABB-42601BED18FE}">
      <dsp:nvSpPr>
        <dsp:cNvPr id="0" name=""/>
        <dsp:cNvSpPr/>
      </dsp:nvSpPr>
      <dsp:spPr>
        <a:xfrm>
          <a:off x="1500" y="3622420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778270-34F8-A943-9E19-BB92CB457A0B}">
      <dsp:nvSpPr>
        <dsp:cNvPr id="0" name=""/>
        <dsp:cNvSpPr/>
      </dsp:nvSpPr>
      <dsp:spPr>
        <a:xfrm>
          <a:off x="486435" y="3620568"/>
          <a:ext cx="1622514" cy="74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Mechanical</a:t>
          </a:r>
        </a:p>
      </dsp:txBody>
      <dsp:txXfrm>
        <a:off x="486435" y="3620568"/>
        <a:ext cx="1622514" cy="740681"/>
      </dsp:txXfrm>
    </dsp:sp>
    <dsp:sp modelId="{A99EF9C7-245A-B444-9AE0-D977500D0798}">
      <dsp:nvSpPr>
        <dsp:cNvPr id="0" name=""/>
        <dsp:cNvSpPr/>
      </dsp:nvSpPr>
      <dsp:spPr>
        <a:xfrm>
          <a:off x="2294120" y="3622420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E48CC1-E638-954B-8FB7-8F7A5A9A8C17}">
      <dsp:nvSpPr>
        <dsp:cNvPr id="0" name=""/>
        <dsp:cNvSpPr/>
      </dsp:nvSpPr>
      <dsp:spPr>
        <a:xfrm>
          <a:off x="2960385" y="3656832"/>
          <a:ext cx="1622514" cy="74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Chemical using Acid </a:t>
          </a:r>
          <a:r>
            <a:rPr lang="en-US" sz="2000" b="1" i="0" kern="1200" dirty="0" err="1">
              <a:latin typeface="Calibri Bold"/>
              <a:cs typeface="Comic Sans MS"/>
            </a:rPr>
            <a:t>Tyrode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2960385" y="3656832"/>
        <a:ext cx="1622514" cy="740681"/>
      </dsp:txXfrm>
    </dsp:sp>
    <dsp:sp modelId="{FA777D13-3B12-8247-8020-5A2DE00D05F9}">
      <dsp:nvSpPr>
        <dsp:cNvPr id="0" name=""/>
        <dsp:cNvSpPr/>
      </dsp:nvSpPr>
      <dsp:spPr>
        <a:xfrm>
          <a:off x="4586741" y="3622420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315F10-7F3B-DF4F-B687-485C0EF36D22}">
      <dsp:nvSpPr>
        <dsp:cNvPr id="0" name=""/>
        <dsp:cNvSpPr/>
      </dsp:nvSpPr>
      <dsp:spPr>
        <a:xfrm>
          <a:off x="5071676" y="3620568"/>
          <a:ext cx="1622514" cy="74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Laser assisted</a:t>
          </a:r>
        </a:p>
      </dsp:txBody>
      <dsp:txXfrm>
        <a:off x="5071676" y="3620568"/>
        <a:ext cx="1622514" cy="740681"/>
      </dsp:txXfrm>
    </dsp:sp>
    <dsp:sp modelId="{F94A7FA2-F94A-CE41-8C02-631D0BF1984D}">
      <dsp:nvSpPr>
        <dsp:cNvPr id="0" name=""/>
        <dsp:cNvSpPr/>
      </dsp:nvSpPr>
      <dsp:spPr>
        <a:xfrm>
          <a:off x="6654291" y="2663104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18D9DD-3865-F445-8771-54F7CC300A68}">
      <dsp:nvSpPr>
        <dsp:cNvPr id="0" name=""/>
        <dsp:cNvSpPr/>
      </dsp:nvSpPr>
      <dsp:spPr>
        <a:xfrm>
          <a:off x="7305793" y="2646572"/>
          <a:ext cx="1700519" cy="74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21009F"/>
              </a:solidFill>
              <a:latin typeface="Calibri Bold"/>
              <a:cs typeface="Comic Sans MS"/>
            </a:rPr>
            <a:t>Embryo Glue (</a:t>
          </a:r>
          <a:r>
            <a:rPr lang="en-US" sz="2000" b="1" i="0" kern="1200" dirty="0" err="1">
              <a:solidFill>
                <a:srgbClr val="21009F"/>
              </a:solidFill>
              <a:latin typeface="Calibri Bold"/>
              <a:cs typeface="Comic Sans MS"/>
            </a:rPr>
            <a:t>Hyaluronan</a:t>
          </a:r>
          <a:r>
            <a:rPr lang="en-US" sz="2000" b="1" i="0" kern="1200" dirty="0">
              <a:solidFill>
                <a:srgbClr val="21009F"/>
              </a:solidFill>
              <a:latin typeface="Calibri Bold"/>
              <a:cs typeface="Comic Sans MS"/>
            </a:rPr>
            <a:t>)</a:t>
          </a:r>
        </a:p>
      </dsp:txBody>
      <dsp:txXfrm>
        <a:off x="7305793" y="2646572"/>
        <a:ext cx="1700519" cy="740681"/>
      </dsp:txXfrm>
    </dsp:sp>
    <dsp:sp modelId="{3A268364-0E9D-2542-BB82-27E550D9DA27}">
      <dsp:nvSpPr>
        <dsp:cNvPr id="0" name=""/>
        <dsp:cNvSpPr/>
      </dsp:nvSpPr>
      <dsp:spPr>
        <a:xfrm>
          <a:off x="6688021" y="3828477"/>
          <a:ext cx="740681" cy="7406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96AEB7-1B4F-C545-B042-DA59D44451AB}">
      <dsp:nvSpPr>
        <dsp:cNvPr id="0" name=""/>
        <dsp:cNvSpPr/>
      </dsp:nvSpPr>
      <dsp:spPr>
        <a:xfrm>
          <a:off x="7385295" y="4194596"/>
          <a:ext cx="1622514" cy="74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Conflicting results though few </a:t>
          </a:r>
          <a:r>
            <a:rPr lang="mr-IN" sz="2000" b="1" i="0" kern="1200" dirty="0">
              <a:latin typeface="Calibri Bold"/>
              <a:cs typeface="Comic Sans MS"/>
            </a:rPr>
            <a:t>–</a:t>
          </a:r>
          <a:r>
            <a:rPr lang="en-US" sz="2000" b="1" i="0" kern="1200" dirty="0">
              <a:latin typeface="Calibri Bold"/>
              <a:cs typeface="Comic Sans MS"/>
            </a:rPr>
            <a:t> improved IR and CPR</a:t>
          </a:r>
        </a:p>
      </dsp:txBody>
      <dsp:txXfrm>
        <a:off x="7385295" y="4194596"/>
        <a:ext cx="1622514" cy="740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Calibri Bold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Calibri Bold"/>
              </a:defRPr>
            </a:lvl1pPr>
          </a:lstStyle>
          <a:p>
            <a:fld id="{337947A5-3094-E84B-9DC7-39F5D89E4AD9}" type="datetimeFigureOut">
              <a:rPr lang="en-US" smtClean="0"/>
              <a:pPr/>
              <a:t>7/30/19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Calibri Bol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Calibri Bold"/>
              </a:defRPr>
            </a:lvl1pPr>
          </a:lstStyle>
          <a:p>
            <a:fld id="{7B74BC45-55AA-7E41-9512-E825A19766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5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1" i="0" kern="1200">
        <a:solidFill>
          <a:schemeClr val="tx1"/>
        </a:solidFill>
        <a:latin typeface="Calibri Bold"/>
        <a:ea typeface="+mn-ea"/>
        <a:cs typeface="+mn-cs"/>
      </a:defRPr>
    </a:lvl1pPr>
    <a:lvl2pPr marL="457200" algn="l" defTabSz="457200" rtl="0" eaLnBrk="1" latinLnBrk="0" hangingPunct="1">
      <a:defRPr sz="1200" b="1" i="0" kern="1200">
        <a:solidFill>
          <a:schemeClr val="tx1"/>
        </a:solidFill>
        <a:latin typeface="Calibri Bold"/>
        <a:ea typeface="+mn-ea"/>
        <a:cs typeface="+mn-cs"/>
      </a:defRPr>
    </a:lvl2pPr>
    <a:lvl3pPr marL="914400" algn="l" defTabSz="457200" rtl="0" eaLnBrk="1" latinLnBrk="0" hangingPunct="1">
      <a:defRPr sz="1200" b="1" i="0" kern="1200">
        <a:solidFill>
          <a:schemeClr val="tx1"/>
        </a:solidFill>
        <a:latin typeface="Calibri Bold"/>
        <a:ea typeface="+mn-ea"/>
        <a:cs typeface="+mn-cs"/>
      </a:defRPr>
    </a:lvl3pPr>
    <a:lvl4pPr marL="1371600" algn="l" defTabSz="457200" rtl="0" eaLnBrk="1" latinLnBrk="0" hangingPunct="1">
      <a:defRPr sz="1200" b="1" i="0" kern="1200">
        <a:solidFill>
          <a:schemeClr val="tx1"/>
        </a:solidFill>
        <a:latin typeface="Calibri Bold"/>
        <a:ea typeface="+mn-ea"/>
        <a:cs typeface="+mn-cs"/>
      </a:defRPr>
    </a:lvl4pPr>
    <a:lvl5pPr marL="1828800" algn="l" defTabSz="457200" rtl="0" eaLnBrk="1" latinLnBrk="0" hangingPunct="1">
      <a:defRPr sz="1200" b="1" i="0" kern="1200">
        <a:solidFill>
          <a:schemeClr val="tx1"/>
        </a:solidFill>
        <a:latin typeface="Calibri Bold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413A0F6-041B-D149-94BC-82C5537DB3AC}" type="slidenum">
              <a:rPr lang="en-US">
                <a:latin typeface="Calibri Bold"/>
              </a:rPr>
              <a:pPr/>
              <a:t>3</a:t>
            </a:fld>
            <a:endParaRPr lang="en-US" dirty="0">
              <a:latin typeface="Calibri Bold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4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4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4"/>
            <a:ext cx="6019800" cy="4876271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7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6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9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8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9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4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5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D430-E428-D042-AED9-5A92968E29DD}" type="datetimeFigureOut">
              <a:rPr lang="en-US" smtClean="0"/>
              <a:t>7/30/19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223C-B676-A642-A8DD-41B10D87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8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Calibri Bold"/>
              </a:defRPr>
            </a:lvl1pPr>
          </a:lstStyle>
          <a:p>
            <a:fld id="{E371D430-E428-D042-AED9-5A92968E29DD}" type="datetimeFigureOut">
              <a:rPr lang="en-US" smtClean="0"/>
              <a:pPr/>
              <a:t>7/30/19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Calibri Bold"/>
              </a:defRPr>
            </a:lvl1pPr>
          </a:lstStyle>
          <a:p>
            <a:fld id="{2A18223C-B676-A642-A8DD-41B10D87E1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Calibri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Calibri Bol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chemeClr val="tx1"/>
          </a:solidFill>
          <a:latin typeface="Calibri Bol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Calibri Bol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chemeClr val="tx1"/>
          </a:solidFill>
          <a:latin typeface="Calibri Bol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chemeClr val="tx1"/>
          </a:solidFill>
          <a:latin typeface="Calibri Bol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0343"/>
            <a:ext cx="7772400" cy="122502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Recent Advances in Management if Infertility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A7268-FE14-9747-AD57-D7A5FDFAA892}"/>
              </a:ext>
            </a:extLst>
          </p:cNvPr>
          <p:cNvSpPr/>
          <p:nvPr/>
        </p:nvSpPr>
        <p:spPr>
          <a:xfrm>
            <a:off x="773723" y="2534335"/>
            <a:ext cx="7445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35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 Endocrinology 2019</a:t>
            </a:r>
          </a:p>
          <a:p>
            <a:pPr algn="ctr"/>
            <a:r>
              <a:rPr lang="en-US" sz="2800" b="1" dirty="0">
                <a:solidFill>
                  <a:srgbClr val="35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Chairperson – Madhuri Patil</a:t>
            </a:r>
          </a:p>
        </p:txBody>
      </p:sp>
    </p:spTree>
    <p:extLst>
      <p:ext uri="{BB962C8B-B14F-4D97-AF65-F5344CB8AC3E}">
        <p14:creationId xmlns:p14="http://schemas.microsoft.com/office/powerpoint/2010/main" val="728360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6590511"/>
              </p:ext>
            </p:extLst>
          </p:nvPr>
        </p:nvGraphicFramePr>
        <p:xfrm>
          <a:off x="39087" y="-24422"/>
          <a:ext cx="9104923" cy="5739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49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7500"/>
            <a:ext cx="8229600" cy="9525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  <a:ea typeface="Comic Sans MS" charset="0"/>
                <a:cs typeface="Comic Sans MS" charset="0"/>
              </a:rPr>
              <a:t>Time-lapse parameters promise non-invasive embryo assessment </a:t>
            </a:r>
            <a:br>
              <a:rPr lang="en-US" sz="3200" dirty="0">
                <a:solidFill>
                  <a:srgbClr val="800000"/>
                </a:solidFill>
                <a:ea typeface="Comic Sans MS" charset="0"/>
                <a:cs typeface="Comic Sans MS" charset="0"/>
              </a:rPr>
            </a:br>
            <a:endParaRPr lang="en-US" sz="3200" dirty="0">
              <a:solidFill>
                <a:srgbClr val="800000"/>
              </a:solidFill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0706"/>
            <a:ext cx="8534400" cy="3575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516911"/>
            <a:ext cx="7939741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chemeClr val="accent5">
                  <a:lumMod val="75000"/>
                </a:schemeClr>
              </a:buClr>
            </a:pPr>
            <a:r>
              <a:rPr lang="en-US" b="1" dirty="0">
                <a:solidFill>
                  <a:srgbClr val="21009F"/>
                </a:solidFill>
                <a:latin typeface="Calibri Bold"/>
                <a:ea typeface="ＭＳ Ｐゴシック" charset="0"/>
                <a:cs typeface="Comic Sans MS"/>
              </a:rPr>
              <a:t>May benefit following patients: </a:t>
            </a:r>
            <a:r>
              <a:rPr lang="en-US" b="1" dirty="0">
                <a:latin typeface="Calibri Bold"/>
                <a:ea typeface="ＭＳ Ｐゴシック" charset="0"/>
                <a:cs typeface="Comic Sans MS"/>
              </a:rPr>
              <a:t>RIF, Unexplained poor embryo quality, Good embryos Day 2 </a:t>
            </a:r>
            <a:r>
              <a:rPr lang="mr-IN" b="1" dirty="0">
                <a:latin typeface="Calibri Bold"/>
                <a:ea typeface="ＭＳ Ｐゴシック" charset="0"/>
                <a:cs typeface="Comic Sans MS"/>
              </a:rPr>
              <a:t>–</a:t>
            </a:r>
            <a:r>
              <a:rPr lang="en-US" b="1" dirty="0">
                <a:latin typeface="Calibri Bold"/>
                <a:ea typeface="ＭＳ Ｐゴシック" charset="0"/>
                <a:cs typeface="Comic Sans MS"/>
              </a:rPr>
              <a:t> High fragmentation D3, Male factor patients </a:t>
            </a:r>
            <a:r>
              <a:rPr lang="mr-IN" b="1" dirty="0">
                <a:latin typeface="Calibri Bold"/>
                <a:ea typeface="ＭＳ Ｐゴシック" charset="0"/>
                <a:cs typeface="Comic Sans MS"/>
              </a:rPr>
              <a:t>–</a:t>
            </a:r>
            <a:r>
              <a:rPr lang="en-US" b="1" dirty="0">
                <a:latin typeface="Calibri Bold"/>
                <a:ea typeface="ＭＳ Ｐゴシック" charset="0"/>
                <a:cs typeface="Comic Sans MS"/>
              </a:rPr>
              <a:t> showing poor fertilization, POR </a:t>
            </a:r>
          </a:p>
          <a:p>
            <a:endParaRPr lang="en-US" b="1" dirty="0">
              <a:latin typeface="Calibri Bold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71347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31711484"/>
              </p:ext>
            </p:extLst>
          </p:nvPr>
        </p:nvGraphicFramePr>
        <p:xfrm>
          <a:off x="-5714" y="1"/>
          <a:ext cx="9000301" cy="590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3440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97975415"/>
              </p:ext>
            </p:extLst>
          </p:nvPr>
        </p:nvGraphicFramePr>
        <p:xfrm>
          <a:off x="58366" y="-386522"/>
          <a:ext cx="9007813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8409" y="4451314"/>
            <a:ext cx="6516309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Breach in the </a:t>
            </a:r>
            <a:r>
              <a:rPr lang="en-US" b="1" dirty="0" err="1">
                <a:solidFill>
                  <a:srgbClr val="21009F"/>
                </a:solidFill>
                <a:latin typeface="Calibri Bold"/>
                <a:cs typeface="Comic Sans MS"/>
              </a:rPr>
              <a:t>zona</a:t>
            </a:r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 </a:t>
            </a:r>
            <a:r>
              <a:rPr lang="en-US" b="1" dirty="0" err="1">
                <a:solidFill>
                  <a:srgbClr val="21009F"/>
                </a:solidFill>
                <a:latin typeface="Calibri Bold"/>
                <a:cs typeface="Comic Sans MS"/>
              </a:rPr>
              <a:t>pellucida</a:t>
            </a:r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 facilitates earlier and complete hatching 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b="1" dirty="0">
                <a:latin typeface="Calibri Bold"/>
                <a:cs typeface="Comic Sans MS"/>
              </a:rPr>
              <a:t>Safety and efficacy remain to be established 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Bold"/>
                <a:cs typeface="Comic Sans MS"/>
              </a:rPr>
              <a:t>Insufficient evidence that AH improves LBR (Level C) 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b="1" dirty="0">
              <a:latin typeface="Calibri Bold"/>
              <a:cs typeface="Comic Sans MS"/>
            </a:endParaRP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en-US" b="1" dirty="0">
              <a:latin typeface="Calibri Bold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8180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06"/>
            <a:ext cx="9144000" cy="9525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Assisted Oocyte Activation (AOA) in</a:t>
            </a:r>
            <a:br>
              <a:rPr lang="en-US" sz="2800" b="1" dirty="0">
                <a:solidFill>
                  <a:srgbClr val="800000"/>
                </a:solidFill>
              </a:rPr>
            </a:br>
            <a:r>
              <a:rPr lang="en-US" sz="2800" b="1" dirty="0">
                <a:solidFill>
                  <a:srgbClr val="800000"/>
                </a:solidFill>
              </a:rPr>
              <a:t>cases of Complete Fertilization Failure in previous cycles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22963"/>
            <a:ext cx="8458200" cy="106075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7347"/>
              </p:ext>
            </p:extLst>
          </p:nvPr>
        </p:nvGraphicFramePr>
        <p:xfrm>
          <a:off x="152400" y="1236382"/>
          <a:ext cx="8763000" cy="1467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206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Calibri Bold"/>
                        </a:rPr>
                        <a:t>Mechanical stimuli </a:t>
                      </a:r>
                      <a:endParaRPr lang="en-US" sz="2000" b="1" i="0" dirty="0">
                        <a:effectLst/>
                        <a:latin typeface="Calibri Bold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effectLst/>
                          <a:latin typeface="Calibri Bold"/>
                        </a:rPr>
                        <a:t>Physical stimuli 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effectLst/>
                          <a:latin typeface="Calibri Bold"/>
                        </a:rPr>
                        <a:t>Chemical stimuli 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76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effectLst/>
                          <a:latin typeface="Calibri Bold"/>
                        </a:rPr>
                        <a:t>Vigorous aspiration </a:t>
                      </a:r>
                    </a:p>
                    <a:p>
                      <a:pPr algn="ctr"/>
                      <a:r>
                        <a:rPr lang="en-US" sz="2000" b="1" i="0" dirty="0">
                          <a:effectLst/>
                          <a:latin typeface="Calibri Bold"/>
                        </a:rPr>
                        <a:t>CaCl2 injection 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effectLst/>
                          <a:latin typeface="Calibri Bold"/>
                        </a:rPr>
                        <a:t>Electrical pulses 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effectLst/>
                          <a:latin typeface="Calibri Bold"/>
                        </a:rPr>
                        <a:t>Strontium chloride Calcium </a:t>
                      </a:r>
                      <a:r>
                        <a:rPr lang="en-US" sz="2000" b="1" i="0" dirty="0" err="1">
                          <a:effectLst/>
                          <a:latin typeface="Calibri Bold"/>
                        </a:rPr>
                        <a:t>ionophores</a:t>
                      </a:r>
                      <a:r>
                        <a:rPr lang="en-US" sz="2000" b="1" i="0" dirty="0">
                          <a:effectLst/>
                          <a:latin typeface="Calibri Bold"/>
                        </a:rPr>
                        <a:t> 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9000" y="5270512"/>
            <a:ext cx="556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>
                <a:solidFill>
                  <a:srgbClr val="008000"/>
                </a:solidFill>
                <a:latin typeface="Calibri Bold"/>
              </a:rPr>
              <a:t>Vanden</a:t>
            </a:r>
            <a:r>
              <a:rPr lang="en-US" sz="1600" b="1" i="1" dirty="0">
                <a:solidFill>
                  <a:srgbClr val="008000"/>
                </a:solidFill>
                <a:latin typeface="Calibri Bold"/>
              </a:rPr>
              <a:t> </a:t>
            </a:r>
            <a:r>
              <a:rPr lang="en-US" sz="1600" b="1" i="1" dirty="0" err="1">
                <a:solidFill>
                  <a:srgbClr val="008000"/>
                </a:solidFill>
                <a:latin typeface="Calibri Bold"/>
              </a:rPr>
              <a:t>Meerschaut</a:t>
            </a:r>
            <a:r>
              <a:rPr lang="en-US" sz="1600" b="1" i="1" dirty="0">
                <a:solidFill>
                  <a:srgbClr val="008000"/>
                </a:solidFill>
                <a:latin typeface="Calibri Bold"/>
              </a:rPr>
              <a:t> et al 2014 </a:t>
            </a:r>
          </a:p>
          <a:p>
            <a:endParaRPr lang="en-US" b="1" dirty="0">
              <a:latin typeface="Calibri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224" y="3905274"/>
            <a:ext cx="3896659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3AB"/>
                </a:solidFill>
                <a:latin typeface="Calibri Bold"/>
                <a:cs typeface="Comic Sans MS"/>
              </a:rPr>
              <a:t>Indications</a:t>
            </a:r>
            <a:endParaRPr lang="en-US" b="1" dirty="0">
              <a:latin typeface="Calibri Bold"/>
              <a:cs typeface="Comic Sans MS"/>
            </a:endParaRP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b="1" dirty="0">
                <a:latin typeface="Calibri Bold"/>
                <a:cs typeface="Comic Sans MS"/>
              </a:rPr>
              <a:t>Prior IVF cycle have had failed </a:t>
            </a: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b="1" dirty="0">
                <a:latin typeface="Calibri Bold"/>
                <a:cs typeface="Comic Sans MS"/>
              </a:rPr>
              <a:t>Low fertilization after ICSI</a:t>
            </a: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b="1" dirty="0" err="1">
                <a:latin typeface="Calibri Bold"/>
                <a:cs typeface="Comic Sans MS"/>
              </a:rPr>
              <a:t>Globozoospermia</a:t>
            </a:r>
            <a:r>
              <a:rPr lang="en-US" b="1" dirty="0">
                <a:latin typeface="Calibri Bold"/>
                <a:cs typeface="Comic Sans MS"/>
              </a:rPr>
              <a:t> </a:t>
            </a:r>
          </a:p>
          <a:p>
            <a:endParaRPr lang="en-US" b="1" dirty="0">
              <a:latin typeface="Calibri Bold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420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48167"/>
            <a:ext cx="8229600" cy="9525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Assisted Hatching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804333"/>
            <a:ext cx="9067800" cy="49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0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63468093"/>
              </p:ext>
            </p:extLst>
          </p:nvPr>
        </p:nvGraphicFramePr>
        <p:xfrm>
          <a:off x="172577" y="63500"/>
          <a:ext cx="9127066" cy="565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88403" y="5125916"/>
            <a:ext cx="468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3AB"/>
                </a:solidFill>
                <a:latin typeface="Calibri Bold"/>
                <a:cs typeface="Comic Sans MS"/>
              </a:rPr>
              <a:t>Still Experimental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351" y="-21167"/>
            <a:ext cx="88885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  <a:latin typeface="Calibri Bold"/>
                <a:cs typeface="Comic Sans MS"/>
              </a:rPr>
              <a:t>Newer Interventions in Low prognosis</a:t>
            </a:r>
            <a:endParaRPr lang="en-US" sz="3200" b="1" dirty="0">
              <a:latin typeface="Calibri Bold"/>
            </a:endParaRPr>
          </a:p>
        </p:txBody>
      </p:sp>
    </p:spTree>
    <p:extLst>
      <p:ext uri="{BB962C8B-B14F-4D97-AF65-F5344CB8AC3E}">
        <p14:creationId xmlns:p14="http://schemas.microsoft.com/office/powerpoint/2010/main" val="1714980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33267996"/>
              </p:ext>
            </p:extLst>
          </p:nvPr>
        </p:nvGraphicFramePr>
        <p:xfrm>
          <a:off x="50800" y="80435"/>
          <a:ext cx="8966740" cy="5634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86267"/>
            <a:ext cx="8229600" cy="9525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Accumulation of Oocytes and Embryos</a:t>
            </a:r>
          </a:p>
        </p:txBody>
      </p:sp>
    </p:spTree>
    <p:extLst>
      <p:ext uri="{BB962C8B-B14F-4D97-AF65-F5344CB8AC3E}">
        <p14:creationId xmlns:p14="http://schemas.microsoft.com/office/powerpoint/2010/main" val="635548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844"/>
            <a:ext cx="8229600" cy="9525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Methods of Mitochondrial Replacement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46422964"/>
              </p:ext>
            </p:extLst>
          </p:nvPr>
        </p:nvGraphicFramePr>
        <p:xfrm>
          <a:off x="8" y="290775"/>
          <a:ext cx="9022663" cy="4578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6116" y="3999000"/>
            <a:ext cx="88178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latin typeface="Calibri Bold"/>
                <a:cs typeface="Comic Sans MS"/>
              </a:rPr>
              <a:t>Carry-over effects coupled with preferential replication of original mitochondria AND/OR </a:t>
            </a:r>
            <a:r>
              <a:rPr lang="en-US" sz="2000" b="1" dirty="0" err="1">
                <a:latin typeface="Calibri Bold"/>
                <a:cs typeface="Comic Sans MS"/>
              </a:rPr>
              <a:t>heteroplasmy</a:t>
            </a:r>
            <a:r>
              <a:rPr lang="en-US" sz="2000" b="1" dirty="0">
                <a:latin typeface="Calibri Bold"/>
                <a:cs typeface="Comic Sans MS"/>
              </a:rPr>
              <a:t> per se </a:t>
            </a:r>
          </a:p>
          <a:p>
            <a:pPr>
              <a:lnSpc>
                <a:spcPct val="130000"/>
              </a:lnSpc>
            </a:pPr>
            <a:endParaRPr lang="en-US" sz="2000" b="1" dirty="0">
              <a:latin typeface="Calibri Bold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800000"/>
                </a:solidFill>
                <a:latin typeface="Calibri Bold"/>
                <a:cs typeface="Comic Sans MS"/>
              </a:rPr>
              <a:t>Still Experimental</a:t>
            </a:r>
          </a:p>
        </p:txBody>
      </p:sp>
    </p:spTree>
    <p:extLst>
      <p:ext uri="{BB962C8B-B14F-4D97-AF65-F5344CB8AC3E}">
        <p14:creationId xmlns:p14="http://schemas.microsoft.com/office/powerpoint/2010/main" val="1981186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91818536"/>
              </p:ext>
            </p:extLst>
          </p:nvPr>
        </p:nvGraphicFramePr>
        <p:xfrm>
          <a:off x="136187" y="63500"/>
          <a:ext cx="8842442" cy="565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483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800000"/>
                </a:solidFill>
                <a:cs typeface="Comic Sans MS"/>
              </a:rPr>
              <a:t>The Rationale For Additional Advanced Technologies in ART? </a:t>
            </a:r>
            <a:br>
              <a:rPr lang="en-US" sz="3200" dirty="0">
                <a:solidFill>
                  <a:srgbClr val="800000"/>
                </a:solidFill>
                <a:cs typeface="Comic Sans MS"/>
              </a:rPr>
            </a:br>
            <a:endParaRPr lang="en-US" sz="3200" dirty="0">
              <a:solidFill>
                <a:srgbClr val="800000"/>
              </a:solidFill>
              <a:cs typeface="Comic Sans M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70387460"/>
              </p:ext>
            </p:extLst>
          </p:nvPr>
        </p:nvGraphicFramePr>
        <p:xfrm>
          <a:off x="87571" y="999921"/>
          <a:ext cx="9056429" cy="4588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1878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75702366"/>
              </p:ext>
            </p:extLst>
          </p:nvPr>
        </p:nvGraphicFramePr>
        <p:xfrm>
          <a:off x="16934" y="29635"/>
          <a:ext cx="9127066" cy="5685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635" y="5366197"/>
            <a:ext cx="228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Calibri Bold"/>
                <a:cs typeface="Comic Sans MS"/>
              </a:rPr>
              <a:t>HR 2016</a:t>
            </a:r>
          </a:p>
        </p:txBody>
      </p:sp>
    </p:spTree>
    <p:extLst>
      <p:ext uri="{BB962C8B-B14F-4D97-AF65-F5344CB8AC3E}">
        <p14:creationId xmlns:p14="http://schemas.microsoft.com/office/powerpoint/2010/main" val="144581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800000"/>
                </a:solidFill>
                <a:cs typeface="Comic Sans MS"/>
              </a:rPr>
              <a:t>Before we implement these new technologies important to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290405"/>
              </p:ext>
            </p:extLst>
          </p:nvPr>
        </p:nvGraphicFramePr>
        <p:xfrm>
          <a:off x="0" y="1120588"/>
          <a:ext cx="8229600" cy="454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446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922"/>
          <a:stretch/>
        </p:blipFill>
        <p:spPr>
          <a:xfrm>
            <a:off x="1712417" y="2"/>
            <a:ext cx="5789071" cy="14120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110C68-5D67-8143-95A6-E3BBF03B6D5D}"/>
              </a:ext>
            </a:extLst>
          </p:cNvPr>
          <p:cNvSpPr txBox="1">
            <a:spLocks/>
          </p:cNvSpPr>
          <p:nvPr/>
        </p:nvSpPr>
        <p:spPr>
          <a:xfrm>
            <a:off x="471874" y="280459"/>
            <a:ext cx="8229600" cy="735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C110A"/>
                </a:solidFill>
                <a:latin typeface="Calibri Bold"/>
              </a:rPr>
              <a:t>New Entrants </a:t>
            </a:r>
            <a:r>
              <a:rPr lang="mr-IN" b="1" dirty="0">
                <a:solidFill>
                  <a:srgbClr val="9C110A"/>
                </a:solidFill>
                <a:latin typeface="Calibri Bold"/>
                <a:cs typeface="Mangal" charset="0"/>
              </a:rPr>
              <a:t>in</a:t>
            </a:r>
            <a:r>
              <a:rPr lang="en-US" b="1" dirty="0">
                <a:solidFill>
                  <a:srgbClr val="9C110A"/>
                </a:solidFill>
                <a:latin typeface="Calibri Bold"/>
              </a:rPr>
              <a:t> ART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69995742"/>
              </p:ext>
            </p:extLst>
          </p:nvPr>
        </p:nvGraphicFramePr>
        <p:xfrm>
          <a:off x="269398" y="1412028"/>
          <a:ext cx="8729398" cy="4197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6059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78418108"/>
              </p:ext>
            </p:extLst>
          </p:nvPr>
        </p:nvGraphicFramePr>
        <p:xfrm>
          <a:off x="33877" y="46566"/>
          <a:ext cx="8974667" cy="549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18487" y="2402164"/>
            <a:ext cx="2790057" cy="1104835"/>
            <a:chOff x="6193981" y="4537437"/>
            <a:chExt cx="2621525" cy="1104835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6193981" y="4537437"/>
              <a:ext cx="2621525" cy="1104835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600" b="1" dirty="0">
                  <a:latin typeface="Calibri Bold"/>
                  <a:cs typeface="Comic Sans MS"/>
                </a:rPr>
                <a:t>Mature sperm nucleus acrosome complex has strong intrinsic birefringence</a:t>
              </a:r>
            </a:p>
          </p:txBody>
        </p:sp>
        <p:sp>
          <p:nvSpPr>
            <p:cNvPr id="8" name="Rounded Rectangle 4"/>
            <p:cNvSpPr/>
            <p:nvPr/>
          </p:nvSpPr>
          <p:spPr>
            <a:xfrm>
              <a:off x="6221751" y="4565207"/>
              <a:ext cx="2565985" cy="8925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>
                <a:latin typeface="Calibri Bold"/>
                <a:cs typeface="Comic Sans MS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218487" y="1303870"/>
            <a:ext cx="2790057" cy="9482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 Bold"/>
                <a:cs typeface="Comic Sans MS"/>
              </a:rPr>
              <a:t>Selection based on Motile‐sperm organelle‐ morphology examination’(MSOME)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8042" y="3677355"/>
            <a:ext cx="2762287" cy="76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  <a:latin typeface="Calibri Bold"/>
                <a:cs typeface="Comic Sans MS"/>
              </a:rPr>
              <a:t>Non-apoptotic sperm selection</a:t>
            </a:r>
          </a:p>
        </p:txBody>
      </p:sp>
      <p:cxnSp>
        <p:nvCxnSpPr>
          <p:cNvPr id="13" name="Straight Connector 12"/>
          <p:cNvCxnSpPr>
            <a:endCxn id="10" idx="1"/>
          </p:cNvCxnSpPr>
          <p:nvPr/>
        </p:nvCxnSpPr>
        <p:spPr>
          <a:xfrm>
            <a:off x="5485959" y="1778000"/>
            <a:ext cx="73251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85959" y="4029428"/>
            <a:ext cx="73251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85959" y="2947105"/>
            <a:ext cx="73251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4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F043AE-12DC-F949-99A0-0DCE2580B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935784"/>
              </p:ext>
            </p:extLst>
          </p:nvPr>
        </p:nvGraphicFramePr>
        <p:xfrm>
          <a:off x="254777" y="-136187"/>
          <a:ext cx="8694761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63945"/>
            <a:ext cx="9144000" cy="1104636"/>
          </a:xfrm>
        </p:spPr>
        <p:txBody>
          <a:bodyPr>
            <a:normAutofit/>
          </a:bodyPr>
          <a:lstStyle/>
          <a:p>
            <a:pPr lvl="0" algn="l"/>
            <a:r>
              <a:rPr lang="en-US" sz="3200" dirty="0">
                <a:solidFill>
                  <a:srgbClr val="800000"/>
                </a:solidFill>
              </a:rPr>
              <a:t>            PICSI                       IMSI                  </a:t>
            </a:r>
            <a:r>
              <a:rPr lang="en-US" sz="3200" dirty="0">
                <a:solidFill>
                  <a:srgbClr val="800000"/>
                </a:solidFill>
                <a:cs typeface="Comic Sans MS"/>
              </a:rPr>
              <a:t>Birefringence</a:t>
            </a:r>
            <a:br>
              <a:rPr lang="en-US" sz="3200" dirty="0">
                <a:solidFill>
                  <a:srgbClr val="800000"/>
                </a:solidFill>
                <a:cs typeface="Comic Sans MS"/>
              </a:rPr>
            </a:b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9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25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800000"/>
                </a:solidFill>
                <a:cs typeface="Comic Sans MS"/>
              </a:rPr>
              <a:t>         MACS + DGS                         Zeta Potential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44686234"/>
              </p:ext>
            </p:extLst>
          </p:nvPr>
        </p:nvGraphicFramePr>
        <p:xfrm>
          <a:off x="10" y="772582"/>
          <a:ext cx="8890429" cy="494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364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400950"/>
              </p:ext>
            </p:extLst>
          </p:nvPr>
        </p:nvGraphicFramePr>
        <p:xfrm>
          <a:off x="59902" y="49393"/>
          <a:ext cx="9084098" cy="554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97885" y="1181809"/>
            <a:ext cx="3774904" cy="15472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800000"/>
                </a:solidFill>
                <a:latin typeface="Calibri Bold"/>
                <a:cs typeface="Comic Sans MS"/>
              </a:rPr>
              <a:t>Advantage</a:t>
            </a:r>
          </a:p>
          <a:p>
            <a:pPr lvl="0">
              <a:lnSpc>
                <a:spcPct val="120000"/>
              </a:lnSpc>
            </a:pPr>
            <a:r>
              <a:rPr lang="en-US" sz="1600" b="1" dirty="0">
                <a:solidFill>
                  <a:srgbClr val="3122BE"/>
                </a:solidFill>
                <a:latin typeface="Calibri Bold"/>
                <a:cs typeface="Comic Sans MS"/>
              </a:rPr>
              <a:t>Lower rates of chromosomal aneuploidies</a:t>
            </a:r>
            <a:endParaRPr lang="en-IN" sz="1600" b="1" dirty="0">
              <a:solidFill>
                <a:srgbClr val="3122BE"/>
              </a:solidFill>
              <a:latin typeface="Calibri Bold"/>
              <a:cs typeface="Comic Sans MS"/>
            </a:endParaRPr>
          </a:p>
          <a:p>
            <a:pPr lvl="0">
              <a:lnSpc>
                <a:spcPct val="120000"/>
              </a:lnSpc>
            </a:pPr>
            <a:r>
              <a:rPr lang="en-US" sz="1600" b="1" dirty="0">
                <a:latin typeface="Calibri Bold"/>
                <a:cs typeface="Comic Sans MS"/>
              </a:rPr>
              <a:t>Lower rates of DNA damage</a:t>
            </a:r>
          </a:p>
          <a:p>
            <a:pPr lvl="0">
              <a:lnSpc>
                <a:spcPct val="120000"/>
              </a:lnSpc>
              <a:buClr>
                <a:srgbClr val="FF6600"/>
              </a:buClr>
              <a:buFont typeface="Wingdings" charset="2"/>
              <a:buNone/>
            </a:pPr>
            <a:r>
              <a:rPr lang="en-US" sz="1600" b="1" dirty="0">
                <a:solidFill>
                  <a:srgbClr val="3122BE"/>
                </a:solidFill>
                <a:latin typeface="Calibri Bold"/>
                <a:cs typeface="Comic Sans MS"/>
              </a:rPr>
              <a:t>May improve ICSI outcome </a:t>
            </a:r>
          </a:p>
          <a:p>
            <a:pPr lvl="0">
              <a:lnSpc>
                <a:spcPct val="120000"/>
              </a:lnSpc>
            </a:pPr>
            <a:r>
              <a:rPr lang="en-US" sz="1600" b="1" dirty="0">
                <a:latin typeface="Calibri Bold"/>
                <a:cs typeface="Comic Sans MS"/>
              </a:rPr>
              <a:t>Lower rates of early miscarriage  </a:t>
            </a:r>
            <a:endParaRPr lang="en-IN" sz="1600" b="1" dirty="0">
              <a:latin typeface="Calibri Bold"/>
              <a:cs typeface="Comic Sans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92171" y="2010833"/>
            <a:ext cx="40571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3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0463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  <a:ea typeface="Comic Sans MS" charset="0"/>
                <a:cs typeface="Comic Sans MS" charset="0"/>
              </a:rPr>
              <a:t>Objective technologies for embryo selection </a:t>
            </a:r>
            <a:br>
              <a:rPr lang="en-US" sz="3200" dirty="0">
                <a:solidFill>
                  <a:srgbClr val="800000"/>
                </a:solidFill>
                <a:effectLst/>
                <a:ea typeface="Comic Sans MS" charset="0"/>
                <a:cs typeface="Comic Sans MS" charset="0"/>
              </a:rPr>
            </a:br>
            <a:endParaRPr lang="en-US" sz="3200" dirty="0">
              <a:solidFill>
                <a:srgbClr val="800000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79400" y="1255889"/>
            <a:ext cx="6705600" cy="117122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libri Bold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79400" y="2864559"/>
            <a:ext cx="6705600" cy="1171223"/>
          </a:xfrm>
          <a:prstGeom prst="rightArrow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libri Bold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79400" y="4473224"/>
            <a:ext cx="6705600" cy="1171223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libri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79" t="11295" r="14444" b="10955"/>
          <a:stretch/>
        </p:blipFill>
        <p:spPr>
          <a:xfrm>
            <a:off x="4350703" y="1100121"/>
            <a:ext cx="1662646" cy="1466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393" t="18374" r="23006" b="16603"/>
          <a:stretch/>
        </p:blipFill>
        <p:spPr>
          <a:xfrm>
            <a:off x="2359616" y="1072493"/>
            <a:ext cx="1737086" cy="1482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48" y="2796444"/>
            <a:ext cx="1366802" cy="134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763" y="2833163"/>
            <a:ext cx="1714689" cy="130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03" y="4506735"/>
            <a:ext cx="5158947" cy="111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237" y="2851159"/>
            <a:ext cx="2165372" cy="12859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0650" t="3285" r="7917" b="4267"/>
          <a:stretch/>
        </p:blipFill>
        <p:spPr>
          <a:xfrm>
            <a:off x="467604" y="1080973"/>
            <a:ext cx="1367546" cy="14291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8352" y="671543"/>
            <a:ext cx="592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8 cell               </a:t>
            </a:r>
            <a:r>
              <a:rPr lang="en-US" b="1" dirty="0" err="1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Morula</a:t>
            </a:r>
            <a:r>
              <a:rPr lang="en-US" b="1" dirty="0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             Blastocyst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217" y="2494844"/>
            <a:ext cx="592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Blastocyst         TE </a:t>
            </a:r>
            <a:r>
              <a:rPr lang="en-US" b="1" dirty="0" err="1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Biposy</a:t>
            </a:r>
            <a:r>
              <a:rPr lang="en-US" b="1" dirty="0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              CCS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4420" y="4140360"/>
            <a:ext cx="592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3AB"/>
                </a:solidFill>
                <a:latin typeface="Calibri Bold"/>
                <a:ea typeface="Comic Sans MS" charset="0"/>
                <a:cs typeface="Comic Sans MS" charset="0"/>
              </a:rPr>
              <a:t>Kinetics of Embryo Development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5092" y="1491043"/>
            <a:ext cx="1905000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 Bold"/>
                <a:cs typeface="Comic Sans MS"/>
              </a:rPr>
              <a:t>Morphology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0090"/>
                </a:solidFill>
                <a:latin typeface="Calibri Bold"/>
                <a:cs typeface="Comic Sans MS"/>
              </a:rPr>
              <a:t>Non invasive</a:t>
            </a:r>
          </a:p>
          <a:p>
            <a:pPr algn="ctr">
              <a:lnSpc>
                <a:spcPct val="120000"/>
              </a:lnSpc>
            </a:pPr>
            <a:endParaRPr lang="en-US" sz="2000" b="1" dirty="0">
              <a:solidFill>
                <a:srgbClr val="000090"/>
              </a:solidFill>
              <a:latin typeface="Calibri Bold"/>
              <a:cs typeface="Comic Sans MS"/>
            </a:endParaRPr>
          </a:p>
          <a:p>
            <a:pPr algn="ctr">
              <a:lnSpc>
                <a:spcPct val="120000"/>
              </a:lnSpc>
            </a:pPr>
            <a:endParaRPr lang="en-US" sz="2000" b="1" dirty="0">
              <a:solidFill>
                <a:srgbClr val="000090"/>
              </a:solidFill>
              <a:latin typeface="Calibri Bold"/>
              <a:cs typeface="Comic Sans MS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 Bold"/>
                <a:cs typeface="Comic Sans MS"/>
              </a:rPr>
              <a:t>PGS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0090"/>
                </a:solidFill>
                <a:latin typeface="Calibri Bold"/>
                <a:cs typeface="Comic Sans MS"/>
              </a:rPr>
              <a:t>Invasive</a:t>
            </a:r>
          </a:p>
          <a:p>
            <a:pPr algn="ctr">
              <a:lnSpc>
                <a:spcPct val="120000"/>
              </a:lnSpc>
            </a:pPr>
            <a:endParaRPr lang="en-US" sz="2000" b="1" dirty="0">
              <a:solidFill>
                <a:srgbClr val="000090"/>
              </a:solidFill>
              <a:latin typeface="Calibri Bold"/>
              <a:cs typeface="Comic Sans MS"/>
            </a:endParaRPr>
          </a:p>
          <a:p>
            <a:pPr algn="ctr">
              <a:lnSpc>
                <a:spcPct val="120000"/>
              </a:lnSpc>
            </a:pPr>
            <a:endParaRPr lang="en-US" sz="2000" b="1" dirty="0">
              <a:solidFill>
                <a:srgbClr val="000090"/>
              </a:solidFill>
              <a:latin typeface="Calibri Bold"/>
              <a:cs typeface="Comic Sans MS"/>
            </a:endParaRPr>
          </a:p>
          <a:p>
            <a:pPr algn="ctr">
              <a:lnSpc>
                <a:spcPct val="120000"/>
              </a:lnSpc>
            </a:pPr>
            <a:endParaRPr lang="en-US" sz="2000" b="1" dirty="0">
              <a:solidFill>
                <a:srgbClr val="FF0000"/>
              </a:solidFill>
              <a:latin typeface="Calibri Bold"/>
              <a:cs typeface="Comic Sans MS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 Bold"/>
                <a:cs typeface="Comic Sans MS"/>
              </a:rPr>
              <a:t>Time Lapse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0090"/>
                </a:solidFill>
                <a:latin typeface="Calibri Bold"/>
                <a:cs typeface="Comic Sans MS"/>
              </a:rPr>
              <a:t>Non invasive</a:t>
            </a:r>
          </a:p>
          <a:p>
            <a:pPr algn="ctr">
              <a:lnSpc>
                <a:spcPct val="120000"/>
              </a:lnSpc>
            </a:pPr>
            <a:endParaRPr lang="en-US" sz="2000" b="1" dirty="0">
              <a:solidFill>
                <a:srgbClr val="000090"/>
              </a:solidFill>
              <a:latin typeface="Calibri Bold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9637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6229" y="45835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>
                <a:ea typeface="Comic Sans MS" charset="0"/>
                <a:cs typeface="Comic Sans MS" charset="0"/>
              </a:rPr>
            </a:br>
            <a:r>
              <a:rPr lang="en-US" sz="3600" dirty="0">
                <a:solidFill>
                  <a:srgbClr val="800000"/>
                </a:solidFill>
                <a:ea typeface="Comic Sans MS" charset="0"/>
                <a:cs typeface="Comic Sans MS" charset="0"/>
              </a:rPr>
              <a:t>Embryo biopsy + Pre-implantation Genetic Testing (PGD/PGS) </a:t>
            </a:r>
            <a:br>
              <a:rPr lang="en-US" dirty="0">
                <a:solidFill>
                  <a:srgbClr val="800000"/>
                </a:solidFill>
              </a:rPr>
            </a:b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24" y="1474454"/>
            <a:ext cx="8189081" cy="39742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46476" y="3775774"/>
            <a:ext cx="2047271" cy="16729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Single nucleotide polymorphism arrays           (SNP arrays)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9" y="5011299"/>
            <a:ext cx="880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C110A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3200" dirty="0">
              <a:solidFill>
                <a:srgbClr val="9C110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6477" y="53218"/>
            <a:ext cx="19975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To increase clinical outcomes in IVF by transfer of </a:t>
            </a:r>
            <a:r>
              <a:rPr lang="en-US" b="1" dirty="0" err="1">
                <a:solidFill>
                  <a:srgbClr val="21009F"/>
                </a:solidFill>
                <a:latin typeface="Calibri Bold"/>
                <a:cs typeface="Comic Sans MS"/>
              </a:rPr>
              <a:t>Euploid</a:t>
            </a:r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 embryos AMA</a:t>
            </a:r>
          </a:p>
          <a:p>
            <a:pPr lvl="0" algn="ctr"/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RIF,RPL,</a:t>
            </a:r>
          </a:p>
          <a:p>
            <a:pPr lvl="0" algn="ctr"/>
            <a:r>
              <a:rPr lang="en-US" b="1" dirty="0">
                <a:solidFill>
                  <a:srgbClr val="21009F"/>
                </a:solidFill>
                <a:latin typeface="Calibri Bold"/>
                <a:cs typeface="Comic Sans MS"/>
              </a:rPr>
              <a:t>Severe male factor</a:t>
            </a:r>
          </a:p>
          <a:p>
            <a:pPr algn="ctr"/>
            <a:endParaRPr lang="en-US" dirty="0">
              <a:solidFill>
                <a:srgbClr val="21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09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989</Words>
  <Application>Microsoft Macintosh PowerPoint</Application>
  <PresentationFormat>On-screen Show (16:10)</PresentationFormat>
  <Paragraphs>214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Bold</vt:lpstr>
      <vt:lpstr>Wingdings</vt:lpstr>
      <vt:lpstr>Zapf Dingbats</vt:lpstr>
      <vt:lpstr>Office Theme</vt:lpstr>
      <vt:lpstr>Recent Advances in Management if Infertility</vt:lpstr>
      <vt:lpstr>The Rationale For Additional Advanced Technologies in ART?  </vt:lpstr>
      <vt:lpstr>PowerPoint Presentation</vt:lpstr>
      <vt:lpstr>PowerPoint Presentation</vt:lpstr>
      <vt:lpstr>            PICSI                       IMSI                  Birefringence </vt:lpstr>
      <vt:lpstr>         MACS + DGS                         Zeta Potential</vt:lpstr>
      <vt:lpstr>PowerPoint Presentation</vt:lpstr>
      <vt:lpstr>Objective technologies for embryo selection  </vt:lpstr>
      <vt:lpstr> Embryo biopsy + Pre-implantation Genetic Testing (PGD/PGS)  </vt:lpstr>
      <vt:lpstr>PowerPoint Presentation</vt:lpstr>
      <vt:lpstr>Time-lapse parameters promise non-invasive embryo assessment  </vt:lpstr>
      <vt:lpstr>PowerPoint Presentation</vt:lpstr>
      <vt:lpstr>PowerPoint Presentation</vt:lpstr>
      <vt:lpstr>Assisted Oocyte Activation (AOA) in cases of Complete Fertilization Failure in previous cycles </vt:lpstr>
      <vt:lpstr>Assisted Hatching</vt:lpstr>
      <vt:lpstr>PowerPoint Presentation</vt:lpstr>
      <vt:lpstr>Accumulation of Oocytes and Embryos</vt:lpstr>
      <vt:lpstr>Methods of Mitochondrial Replacement </vt:lpstr>
      <vt:lpstr>PowerPoint Presentation</vt:lpstr>
      <vt:lpstr>PowerPoint Presentation</vt:lpstr>
      <vt:lpstr>Before we implement these new technologies important to </vt:lpstr>
    </vt:vector>
  </TitlesOfParts>
  <Company>patil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AMPLE patil</dc:creator>
  <cp:lastModifiedBy>Madhuri Patil</cp:lastModifiedBy>
  <cp:revision>38</cp:revision>
  <dcterms:created xsi:type="dcterms:W3CDTF">2018-08-11T09:56:28Z</dcterms:created>
  <dcterms:modified xsi:type="dcterms:W3CDTF">2019-07-30T07:23:55Z</dcterms:modified>
</cp:coreProperties>
</file>